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0" autoAdjust="0"/>
    <p:restoredTop sz="97005" autoAdjust="0"/>
  </p:normalViewPr>
  <p:slideViewPr>
    <p:cSldViewPr>
      <p:cViewPr>
        <p:scale>
          <a:sx n="66" d="100"/>
          <a:sy n="66" d="100"/>
        </p:scale>
        <p:origin x="-34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6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653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180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1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41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66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9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001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228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3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31C1-A7A5-465D-9BF6-D9F56BA91D01}" type="datetimeFigureOut">
              <a:rPr lang="fr-BE" smtClean="0"/>
              <a:t>2/04/2014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6732-3BB8-4448-9EB4-AF4B20AF85B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03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1253"/>
            <a:ext cx="8455628" cy="52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CORRECTION : Page 24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775833" y="12687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Un article (de journal)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23728" y="19168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Une visite de Bruxelles / Une promenade dans les rues de Bruxelles</a:t>
            </a:r>
            <a:endParaRPr lang="fr-B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5" r="50000"/>
          <a:stretch/>
        </p:blipFill>
        <p:spPr bwMode="auto">
          <a:xfrm>
            <a:off x="251520" y="188640"/>
            <a:ext cx="4176464" cy="646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950"/>
          <a:stretch/>
        </p:blipFill>
        <p:spPr bwMode="auto">
          <a:xfrm>
            <a:off x="4571999" y="144017"/>
            <a:ext cx="4288305" cy="52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83768" y="1844824"/>
            <a:ext cx="10801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2276872"/>
            <a:ext cx="24482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5536" y="2708920"/>
            <a:ext cx="648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5936" y="3140968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3356992"/>
            <a:ext cx="6480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536" y="3789040"/>
            <a:ext cx="9361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75656" y="400506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4437112"/>
            <a:ext cx="8640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6169" y="4653136"/>
            <a:ext cx="244181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9532" y="4869160"/>
            <a:ext cx="6840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536" y="6165304"/>
            <a:ext cx="9361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39952" y="5949280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7824" y="6165304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536" y="6381328"/>
            <a:ext cx="4680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64288" y="692696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4008" y="692696"/>
            <a:ext cx="7200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31975" y="908720"/>
            <a:ext cx="10242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80312" y="908720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4008" y="1556792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95056" y="2204864"/>
            <a:ext cx="741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119264" y="3356992"/>
            <a:ext cx="629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44008" y="3573016"/>
            <a:ext cx="10000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68155" cy="65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83" y="149310"/>
            <a:ext cx="4495402" cy="66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600"/>
            <a:ext cx="8455628" cy="52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/>
          <p:cNvSpPr txBox="1"/>
          <p:nvPr/>
        </p:nvSpPr>
        <p:spPr>
          <a:xfrm>
            <a:off x="2571122" y="3500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« super », « extra » …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31840" y="4149080"/>
            <a:ext cx="564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un marchand de meubles et d’objets anciens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460582" y="5373216"/>
            <a:ext cx="807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Ils boivent un verre pour se rafraichir</a:t>
            </a:r>
            <a:r>
              <a:rPr lang="fr-BE" b="1" dirty="0" smtClean="0">
                <a:solidFill>
                  <a:srgbClr val="00B0F0"/>
                </a:solidFill>
              </a:rPr>
              <a:t> parce qu’il fait chaud.</a:t>
            </a:r>
            <a:r>
              <a:rPr lang="fr-BE" b="1" dirty="0" smtClean="0">
                <a:solidFill>
                  <a:srgbClr val="00B0F0"/>
                </a:solidFill>
              </a:rPr>
              <a:t> </a:t>
            </a:r>
            <a:endParaRPr lang="fr-B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902027" cy="57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5696" y="1547500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Les pieds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1835696" y="2069232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tram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3" name="ZoneTexte 4"/>
          <p:cNvSpPr txBox="1"/>
          <p:nvPr/>
        </p:nvSpPr>
        <p:spPr>
          <a:xfrm>
            <a:off x="1843584" y="2656442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bus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1835696" y="3178174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vélo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5" name="ZoneTexte 4"/>
          <p:cNvSpPr txBox="1"/>
          <p:nvPr/>
        </p:nvSpPr>
        <p:spPr>
          <a:xfrm>
            <a:off x="1843584" y="3707740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métro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6" name="ZoneTexte 4"/>
          <p:cNvSpPr txBox="1"/>
          <p:nvPr/>
        </p:nvSpPr>
        <p:spPr>
          <a:xfrm>
            <a:off x="1835696" y="4221088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car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7" name="ZoneTexte 4"/>
          <p:cNvSpPr txBox="1"/>
          <p:nvPr/>
        </p:nvSpPr>
        <p:spPr>
          <a:xfrm>
            <a:off x="1843584" y="4725144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taxi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8" name="ZoneTexte 4"/>
          <p:cNvSpPr txBox="1"/>
          <p:nvPr/>
        </p:nvSpPr>
        <p:spPr>
          <a:xfrm>
            <a:off x="1866550" y="5229200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train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1923050" y="5733256"/>
            <a:ext cx="2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L’avion</a:t>
            </a:r>
            <a:endParaRPr lang="fr-BE" b="1" dirty="0">
              <a:solidFill>
                <a:srgbClr val="00B0F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47009" y="1732166"/>
            <a:ext cx="1523676" cy="368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60292" y="2203501"/>
            <a:ext cx="1810393" cy="168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12692" y="2892223"/>
            <a:ext cx="1810393" cy="47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9121" y="3414234"/>
            <a:ext cx="1683964" cy="268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12692" y="1732166"/>
            <a:ext cx="1810393" cy="2104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27784" y="4466646"/>
            <a:ext cx="2095301" cy="443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33452" y="2841108"/>
            <a:ext cx="1889633" cy="211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33452" y="2438564"/>
            <a:ext cx="1786798" cy="303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72089" y="4466646"/>
            <a:ext cx="1848161" cy="159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6096" y="1732166"/>
            <a:ext cx="1488121" cy="1288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36096" y="2376307"/>
            <a:ext cx="1368152" cy="6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36096" y="2841108"/>
            <a:ext cx="1488121" cy="20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588496" y="3047953"/>
            <a:ext cx="133572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88496" y="3020448"/>
            <a:ext cx="1335721" cy="68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436096" y="3020448"/>
            <a:ext cx="1488121" cy="140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512295" y="3025774"/>
            <a:ext cx="1411922" cy="194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292080" y="4909810"/>
            <a:ext cx="1632137" cy="568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512295" y="4956302"/>
            <a:ext cx="1411922" cy="1108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47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32" y="188640"/>
            <a:ext cx="2569069" cy="65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01" y="298861"/>
            <a:ext cx="2335891" cy="6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train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435968" y="9714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train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7" name="ZoneTexte 4"/>
          <p:cNvSpPr txBox="1"/>
          <p:nvPr/>
        </p:nvSpPr>
        <p:spPr>
          <a:xfrm>
            <a:off x="404955" y="18448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tram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8" name="ZoneTexte 4"/>
          <p:cNvSpPr txBox="1"/>
          <p:nvPr/>
        </p:nvSpPr>
        <p:spPr>
          <a:xfrm>
            <a:off x="404955" y="2267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tram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411780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taxi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435968" y="34917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taxi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2" name="ZoneTexte 4"/>
          <p:cNvSpPr txBox="1"/>
          <p:nvPr/>
        </p:nvSpPr>
        <p:spPr>
          <a:xfrm>
            <a:off x="615976" y="44998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cheval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3" name="ZoneTexte 4"/>
          <p:cNvSpPr txBox="1"/>
          <p:nvPr/>
        </p:nvSpPr>
        <p:spPr>
          <a:xfrm>
            <a:off x="683568" y="48598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à cheval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3347864" y="21999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La fusée 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5" name="ZoneTexte 4"/>
          <p:cNvSpPr txBox="1"/>
          <p:nvPr/>
        </p:nvSpPr>
        <p:spPr>
          <a:xfrm>
            <a:off x="3347864" y="611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fusée 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6" name="ZoneTexte 4"/>
          <p:cNvSpPr txBox="1"/>
          <p:nvPr/>
        </p:nvSpPr>
        <p:spPr>
          <a:xfrm>
            <a:off x="2987824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L’hélicoptère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7" name="ZoneTexte 4"/>
          <p:cNvSpPr txBox="1"/>
          <p:nvPr/>
        </p:nvSpPr>
        <p:spPr>
          <a:xfrm>
            <a:off x="2987824" y="19075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hélicoptère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8" name="ZoneTexte 4"/>
          <p:cNvSpPr txBox="1"/>
          <p:nvPr/>
        </p:nvSpPr>
        <p:spPr>
          <a:xfrm>
            <a:off x="3059832" y="2699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L’avion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3082234" y="3059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avion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0" name="ZoneTexte 4"/>
          <p:cNvSpPr txBox="1"/>
          <p:nvPr/>
        </p:nvSpPr>
        <p:spPr>
          <a:xfrm>
            <a:off x="3082234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La voiture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1" name="ZoneTexte 4"/>
          <p:cNvSpPr txBox="1"/>
          <p:nvPr/>
        </p:nvSpPr>
        <p:spPr>
          <a:xfrm>
            <a:off x="3104073" y="4211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voiture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2" name="ZoneTexte 4"/>
          <p:cNvSpPr txBox="1"/>
          <p:nvPr/>
        </p:nvSpPr>
        <p:spPr>
          <a:xfrm>
            <a:off x="2915816" y="50038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camion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3" name="ZoneTexte 4"/>
          <p:cNvSpPr txBox="1"/>
          <p:nvPr/>
        </p:nvSpPr>
        <p:spPr>
          <a:xfrm>
            <a:off x="2987824" y="53732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camion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4" name="ZoneTexte 4"/>
          <p:cNvSpPr txBox="1"/>
          <p:nvPr/>
        </p:nvSpPr>
        <p:spPr>
          <a:xfrm>
            <a:off x="5724128" y="3155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bus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5" name="ZoneTexte 4"/>
          <p:cNvSpPr txBox="1"/>
          <p:nvPr/>
        </p:nvSpPr>
        <p:spPr>
          <a:xfrm>
            <a:off x="5724128" y="6926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bus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6" name="ZoneTexte 4"/>
          <p:cNvSpPr txBox="1"/>
          <p:nvPr/>
        </p:nvSpPr>
        <p:spPr>
          <a:xfrm>
            <a:off x="5876528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</a:t>
            </a:r>
            <a:r>
              <a:rPr lang="fr-BE" b="1" dirty="0" err="1" smtClean="0">
                <a:solidFill>
                  <a:srgbClr val="00B0F0"/>
                </a:solidFill>
              </a:rPr>
              <a:t>bâteau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7" name="ZoneTexte 4"/>
          <p:cNvSpPr txBox="1"/>
          <p:nvPr/>
        </p:nvSpPr>
        <p:spPr>
          <a:xfrm>
            <a:off x="5868144" y="17426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</a:t>
            </a:r>
            <a:r>
              <a:rPr lang="fr-BE" b="1" dirty="0" err="1" smtClean="0">
                <a:solidFill>
                  <a:srgbClr val="00B0F0"/>
                </a:solidFill>
              </a:rPr>
              <a:t>bâteau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8" name="ZoneTexte 4"/>
          <p:cNvSpPr txBox="1"/>
          <p:nvPr/>
        </p:nvSpPr>
        <p:spPr>
          <a:xfrm>
            <a:off x="5724128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vélo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29" name="ZoneTexte 4"/>
          <p:cNvSpPr txBox="1"/>
          <p:nvPr/>
        </p:nvSpPr>
        <p:spPr>
          <a:xfrm>
            <a:off x="5711733" y="29876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à vélo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0" name="ZoneTexte 4"/>
          <p:cNvSpPr txBox="1"/>
          <p:nvPr/>
        </p:nvSpPr>
        <p:spPr>
          <a:xfrm>
            <a:off x="5898050" y="367638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scooter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1" name="ZoneTexte 4"/>
          <p:cNvSpPr txBox="1"/>
          <p:nvPr/>
        </p:nvSpPr>
        <p:spPr>
          <a:xfrm>
            <a:off x="5868144" y="40134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à scooter 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2" name="ZoneTexte 4"/>
          <p:cNvSpPr txBox="1"/>
          <p:nvPr/>
        </p:nvSpPr>
        <p:spPr>
          <a:xfrm>
            <a:off x="5898050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 métro 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3" name="ZoneTexte 4"/>
          <p:cNvSpPr txBox="1"/>
          <p:nvPr/>
        </p:nvSpPr>
        <p:spPr>
          <a:xfrm>
            <a:off x="5927936" y="52919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en métro 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4" name="ZoneTexte 4"/>
          <p:cNvSpPr txBox="1"/>
          <p:nvPr/>
        </p:nvSpPr>
        <p:spPr>
          <a:xfrm>
            <a:off x="3203848" y="60119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La moto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5" name="ZoneTexte 4"/>
          <p:cNvSpPr txBox="1"/>
          <p:nvPr/>
        </p:nvSpPr>
        <p:spPr>
          <a:xfrm>
            <a:off x="3182707" y="63490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à moto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6" name="ZoneTexte 4"/>
          <p:cNvSpPr txBox="1"/>
          <p:nvPr/>
        </p:nvSpPr>
        <p:spPr>
          <a:xfrm>
            <a:off x="5940152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Les rollers</a:t>
            </a:r>
            <a:endParaRPr lang="fr-BE" b="1" dirty="0">
              <a:solidFill>
                <a:srgbClr val="00B0F0"/>
              </a:solidFill>
            </a:endParaRPr>
          </a:p>
        </p:txBody>
      </p:sp>
      <p:sp>
        <p:nvSpPr>
          <p:cNvPr id="37" name="ZoneTexte 4"/>
          <p:cNvSpPr txBox="1"/>
          <p:nvPr/>
        </p:nvSpPr>
        <p:spPr>
          <a:xfrm>
            <a:off x="6012160" y="63000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</a:rPr>
              <a:t>à rollers</a:t>
            </a:r>
            <a:endParaRPr lang="fr-B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121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RUSSO Fulvia</dc:creator>
  <cp:lastModifiedBy>Fulvia</cp:lastModifiedBy>
  <cp:revision>9</cp:revision>
  <dcterms:created xsi:type="dcterms:W3CDTF">2014-04-02T15:44:25Z</dcterms:created>
  <dcterms:modified xsi:type="dcterms:W3CDTF">2014-04-02T20:52:45Z</dcterms:modified>
</cp:coreProperties>
</file>