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188640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VOCABULAIRE </a:t>
            </a:r>
            <a:r>
              <a:rPr lang="fr-BE" sz="3200" dirty="0" smtClean="0"/>
              <a:t>: </a:t>
            </a:r>
            <a:r>
              <a:rPr lang="fr-BE" sz="3200" dirty="0" smtClean="0"/>
              <a:t/>
            </a:r>
            <a:br>
              <a:rPr lang="fr-BE" sz="3200" dirty="0" smtClean="0"/>
            </a:br>
            <a:r>
              <a:rPr lang="fr-BE" sz="3200" dirty="0" smtClean="0"/>
              <a:t>page 15</a:t>
            </a:r>
            <a:endParaRPr lang="fr-BE" sz="32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65028"/>
            <a:ext cx="4980806" cy="679297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444208" y="0"/>
            <a:ext cx="2232248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080270" y="692696"/>
            <a:ext cx="3255268" cy="357904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652120" y="112474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Les parents :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La mère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Le père</a:t>
            </a:r>
            <a:endParaRPr lang="fr-BE" b="1" dirty="0">
              <a:solidFill>
                <a:srgbClr val="0070C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>
            <a:grayscl/>
          </a:blip>
          <a:srcRect b="1828"/>
          <a:stretch/>
        </p:blipFill>
        <p:spPr>
          <a:xfrm>
            <a:off x="2915816" y="4149080"/>
            <a:ext cx="2419722" cy="237626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508104" y="5337212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Les enfants :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La fille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Le fils</a:t>
            </a:r>
            <a:endParaRPr lang="fr-B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6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grayscl/>
          </a:blip>
          <a:srcRect l="6897" t="4934" r="3434" b="7237"/>
          <a:stretch/>
        </p:blipFill>
        <p:spPr>
          <a:xfrm>
            <a:off x="611560" y="188640"/>
            <a:ext cx="4680520" cy="388843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652120" y="112474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Les grands-parents :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La grand-mère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Le grand-père</a:t>
            </a:r>
            <a:endParaRPr lang="fr-BE" b="1" dirty="0">
              <a:solidFill>
                <a:srgbClr val="0070C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grayscl/>
          </a:blip>
          <a:srcRect b="1828"/>
          <a:stretch/>
        </p:blipFill>
        <p:spPr>
          <a:xfrm>
            <a:off x="2123728" y="4005064"/>
            <a:ext cx="2736304" cy="259228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5663627" y="4839543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Les neveux :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La grand-mère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Le grand-père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474292" y="3409856"/>
            <a:ext cx="3091877" cy="343046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3">
            <a:grayscl/>
          </a:blip>
          <a:srcRect l="6897" t="4934" r="3434" b="7237"/>
          <a:stretch/>
        </p:blipFill>
        <p:spPr>
          <a:xfrm>
            <a:off x="968003" y="0"/>
            <a:ext cx="4104456" cy="3409856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5724128" y="980728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Les parents :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La mère </a:t>
            </a:r>
            <a:br>
              <a:rPr lang="fr-BE" b="1" dirty="0" smtClean="0">
                <a:solidFill>
                  <a:srgbClr val="0070C0"/>
                </a:solidFill>
              </a:rPr>
            </a:br>
            <a:r>
              <a:rPr lang="fr-BE" b="1" dirty="0" smtClean="0">
                <a:solidFill>
                  <a:srgbClr val="0070C0"/>
                </a:solidFill>
              </a:rPr>
              <a:t> = La maman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Le père</a:t>
            </a:r>
            <a:br>
              <a:rPr lang="fr-BE" b="1" dirty="0" smtClean="0">
                <a:solidFill>
                  <a:srgbClr val="0070C0"/>
                </a:solidFill>
              </a:rPr>
            </a:br>
            <a:r>
              <a:rPr lang="fr-BE" b="1" dirty="0" smtClean="0">
                <a:solidFill>
                  <a:srgbClr val="0070C0"/>
                </a:solidFill>
              </a:rPr>
              <a:t>= Le papa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24128" y="429309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Les enfants :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La fille</a:t>
            </a:r>
          </a:p>
          <a:p>
            <a:pPr marL="285750" indent="-285750">
              <a:buFontTx/>
              <a:buChar char="-"/>
            </a:pPr>
            <a:r>
              <a:rPr lang="fr-BE" b="1" dirty="0" smtClean="0">
                <a:solidFill>
                  <a:srgbClr val="0070C0"/>
                </a:solidFill>
              </a:rPr>
              <a:t>La fille</a:t>
            </a:r>
          </a:p>
          <a:p>
            <a:r>
              <a:rPr lang="fr-BE" b="1" dirty="0" smtClean="0">
                <a:solidFill>
                  <a:srgbClr val="0070C0"/>
                </a:solidFill>
              </a:rPr>
              <a:t>= Les filles 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grayscl/>
          </a:blip>
          <a:srcRect l="6897" t="4934" r="3434" b="7237"/>
          <a:stretch/>
        </p:blipFill>
        <p:spPr>
          <a:xfrm>
            <a:off x="110753" y="1414517"/>
            <a:ext cx="2915816" cy="242237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3927177" y="1486525"/>
            <a:ext cx="2028701" cy="242927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663481" y="1486525"/>
            <a:ext cx="2266010" cy="2590601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326777" y="407712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La femme</a:t>
            </a:r>
          </a:p>
          <a:p>
            <a:r>
              <a:rPr lang="fr-BE" b="1" dirty="0" smtClean="0">
                <a:solidFill>
                  <a:srgbClr val="0070C0"/>
                </a:solidFill>
              </a:rPr>
              <a:t>= L’épouse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802433" y="4077125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 mari</a:t>
            </a:r>
          </a:p>
          <a:p>
            <a:r>
              <a:rPr lang="fr-BE" b="1" dirty="0" smtClean="0">
                <a:solidFill>
                  <a:srgbClr val="0070C0"/>
                </a:solidFill>
              </a:rPr>
              <a:t>= L’époux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20889" y="407712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La femme</a:t>
            </a:r>
          </a:p>
          <a:p>
            <a:r>
              <a:rPr lang="fr-BE" b="1" dirty="0" smtClean="0">
                <a:solidFill>
                  <a:srgbClr val="0070C0"/>
                </a:solidFill>
              </a:rPr>
              <a:t>= L’épouse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983384" y="407129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 mari</a:t>
            </a:r>
          </a:p>
          <a:p>
            <a:r>
              <a:rPr lang="fr-BE" b="1" dirty="0" smtClean="0">
                <a:solidFill>
                  <a:srgbClr val="0070C0"/>
                </a:solidFill>
              </a:rPr>
              <a:t>= L’époux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919864" y="414908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La femme</a:t>
            </a:r>
          </a:p>
          <a:p>
            <a:r>
              <a:rPr lang="fr-BE" b="1" dirty="0" smtClean="0">
                <a:solidFill>
                  <a:srgbClr val="0070C0"/>
                </a:solidFill>
              </a:rPr>
              <a:t>= L’épouse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674260" y="414907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 mari</a:t>
            </a:r>
          </a:p>
          <a:p>
            <a:r>
              <a:rPr lang="fr-BE" b="1" dirty="0" smtClean="0">
                <a:solidFill>
                  <a:srgbClr val="0070C0"/>
                </a:solidFill>
              </a:rPr>
              <a:t>= L’époux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683991" y="47808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 couple Les époux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2"/>
          <a:srcRect l="6897" t="4934" r="3434" b="7237"/>
          <a:stretch/>
        </p:blipFill>
        <p:spPr>
          <a:xfrm>
            <a:off x="2411760" y="-27384"/>
            <a:ext cx="3816424" cy="317056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086100"/>
            <a:ext cx="6619875" cy="37719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43808" y="3086100"/>
            <a:ext cx="3168352" cy="377190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ZoneTexte 19"/>
          <p:cNvSpPr txBox="1"/>
          <p:nvPr/>
        </p:nvSpPr>
        <p:spPr>
          <a:xfrm>
            <a:off x="6221258" y="2251496"/>
            <a:ext cx="1975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Les beaux-parents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339447" y="445013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 beau-fils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452320" y="493997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(La belle-fille)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508" y="34290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 beau-frère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46468" y="379833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(La belle-sœur)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9946"/>
            <a:ext cx="8424935" cy="6836539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6444208" y="327354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L’oncle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716016" y="325640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La tante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059832" y="58772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 neveu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835696" y="60121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La nièce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303748" y="638994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Les neveux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156176" y="599765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La cousine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524328" y="606773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Le cousin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100</Words>
  <Application>Microsoft Office PowerPoint</Application>
  <PresentationFormat>Affichage à l'écran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Fulvia</dc:creator>
  <cp:lastModifiedBy>Charlotte .</cp:lastModifiedBy>
  <cp:revision>16</cp:revision>
  <dcterms:created xsi:type="dcterms:W3CDTF">2014-04-21T21:21:58Z</dcterms:created>
  <dcterms:modified xsi:type="dcterms:W3CDTF">2014-06-01T10:19:20Z</dcterms:modified>
</cp:coreProperties>
</file>