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E6E7-E8F7-4963-97E2-E842C1EB0523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5545-F32F-41F5-BC3D-CE9F3FA8C035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THÉORIE : L’interrogation</a:t>
            </a:r>
            <a:endParaRPr lang="fr-BE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6578"/>
          <a:stretch>
            <a:fillRect/>
          </a:stretch>
        </p:blipFill>
        <p:spPr bwMode="auto">
          <a:xfrm>
            <a:off x="971600" y="692696"/>
            <a:ext cx="7200800" cy="615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061899" cy="343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392"/>
          <a:stretch>
            <a:fillRect/>
          </a:stretch>
        </p:blipFill>
        <p:spPr bwMode="auto">
          <a:xfrm>
            <a:off x="833438" y="116632"/>
            <a:ext cx="7477125" cy="665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1710" r="23001" b="93246"/>
          <a:stretch>
            <a:fillRect/>
          </a:stretch>
        </p:blipFill>
        <p:spPr bwMode="auto">
          <a:xfrm>
            <a:off x="0" y="0"/>
            <a:ext cx="28438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7774"/>
          <a:stretch>
            <a:fillRect/>
          </a:stretch>
        </p:blipFill>
        <p:spPr bwMode="auto">
          <a:xfrm>
            <a:off x="3131840" y="232023"/>
            <a:ext cx="5143500" cy="650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Affichage à l'écran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Fulvia</cp:lastModifiedBy>
  <cp:revision>1</cp:revision>
  <dcterms:created xsi:type="dcterms:W3CDTF">2014-04-21T17:46:21Z</dcterms:created>
  <dcterms:modified xsi:type="dcterms:W3CDTF">2014-04-21T17:55:43Z</dcterms:modified>
</cp:coreProperties>
</file>