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332656"/>
            <a:ext cx="6791325" cy="61341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67544" y="188640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POINT </a:t>
            </a:r>
            <a:br>
              <a:rPr lang="fr-BE" sz="3200" dirty="0" smtClean="0"/>
            </a:br>
            <a:r>
              <a:rPr lang="fr-BE" sz="3200" dirty="0" smtClean="0"/>
              <a:t>GRAMMAIRE : </a:t>
            </a:r>
            <a:br>
              <a:rPr lang="fr-BE" sz="3200" dirty="0" smtClean="0"/>
            </a:br>
            <a:r>
              <a:rPr lang="fr-BE" sz="3200" dirty="0" smtClean="0"/>
              <a:t>page </a:t>
            </a:r>
            <a:r>
              <a:rPr lang="fr-BE" sz="3200" dirty="0" smtClean="0"/>
              <a:t>28</a:t>
            </a:r>
            <a:endParaRPr lang="fr-BE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2423790"/>
            <a:ext cx="3240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Le féminin </a:t>
            </a:r>
            <a:br>
              <a:rPr lang="fr-BE" sz="3200" dirty="0" smtClean="0"/>
            </a:br>
            <a:r>
              <a:rPr lang="fr-BE" sz="3200" dirty="0" smtClean="0"/>
              <a:t>des adjectifs </a:t>
            </a:r>
            <a:br>
              <a:rPr lang="fr-BE" sz="3200" dirty="0" smtClean="0"/>
            </a:br>
            <a:r>
              <a:rPr lang="fr-BE" sz="3200" dirty="0" smtClean="0"/>
              <a:t>et des noms </a:t>
            </a:r>
            <a:br>
              <a:rPr lang="fr-BE" sz="3200" dirty="0" smtClean="0"/>
            </a:br>
            <a:r>
              <a:rPr lang="fr-BE" sz="3200" dirty="0" smtClean="0"/>
              <a:t>de professions</a:t>
            </a:r>
            <a:endParaRPr lang="fr-B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8762561" cy="425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7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96752"/>
            <a:ext cx="875018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1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25" y="1052736"/>
            <a:ext cx="8927103" cy="287102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691680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infirmière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691680" y="287500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poissonnière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691680" y="31409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danseuse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691680" y="339674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serveuse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372878" y="22675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présentatrice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359788" y="256755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actrice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359788" y="286753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institutrice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334977" y="311948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chanteuse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334977" y="339674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professeure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991892" y="22675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bretonne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027896" y="255716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colombienne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003085" y="283901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coréenne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003085" y="311948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musicienne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991892" y="339674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chilienne</a:t>
            </a:r>
            <a:endParaRPr lang="fr-B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1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24744"/>
            <a:ext cx="8644913" cy="4124697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5076056" y="169151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 est martienne.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076056" y="19795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 est petite.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054399" y="22582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 est verte.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54399" y="25463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 est amusante.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054399" y="28177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 est intelligente.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499992" y="407707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 est aussi très intelligente.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499992" y="43558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 est aussi très sympathique.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499992" y="46531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 est aussi très amusante.</a:t>
            </a:r>
            <a:endParaRPr lang="fr-B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6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55</Words>
  <Application>Microsoft Office PowerPoint</Application>
  <PresentationFormat>Affichage à l'écran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Fulvia</dc:creator>
  <cp:lastModifiedBy>Charlotte .</cp:lastModifiedBy>
  <cp:revision>19</cp:revision>
  <dcterms:created xsi:type="dcterms:W3CDTF">2014-04-21T21:21:58Z</dcterms:created>
  <dcterms:modified xsi:type="dcterms:W3CDTF">2014-06-01T16:19:35Z</dcterms:modified>
</cp:coreProperties>
</file>