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1E9C-59B8-4622-9DEE-1E0E737F0DFA}" type="datetimeFigureOut">
              <a:rPr lang="fr-BE" smtClean="0"/>
              <a:t>22/04/2014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1E9C-59B8-4622-9DEE-1E0E737F0DFA}" type="datetimeFigureOut">
              <a:rPr lang="fr-BE" smtClean="0"/>
              <a:t>21/04/2014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BAEEE-B2A1-4B7E-9CC6-FCE412863E48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CORRECTION: pages 7 et 8</a:t>
            </a:r>
            <a:endParaRPr lang="fr-BE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66850"/>
            <a:ext cx="79248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6"/>
          <p:cNvCxnSpPr/>
          <p:nvPr/>
        </p:nvCxnSpPr>
        <p:spPr>
          <a:xfrm>
            <a:off x="1403648" y="2564904"/>
            <a:ext cx="2592288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403648" y="3068960"/>
            <a:ext cx="2592288" cy="13681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403648" y="3068960"/>
            <a:ext cx="2592288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403648" y="2564904"/>
            <a:ext cx="2592288" cy="1440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403648" y="4437112"/>
            <a:ext cx="2592288" cy="504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1403648" y="4005064"/>
            <a:ext cx="2592288" cy="9361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904875" y="1038225"/>
            <a:ext cx="73342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671392" y="2852936"/>
            <a:ext cx="226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portaient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83768" y="3429000"/>
            <a:ext cx="24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elles portaient/avaient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23928" y="4077072"/>
            <a:ext cx="226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travaillaient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51720" y="4653136"/>
            <a:ext cx="226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mangeaient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51720" y="5301208"/>
            <a:ext cx="226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buvaient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23528" y="332656"/>
            <a:ext cx="84772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51520" y="3068960"/>
            <a:ext cx="83724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159224" y="827420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avais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9064" y="1115452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était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59832" y="1124744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avait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9344" y="1403484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allais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75656" y="1700808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venait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64088" y="764704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dormait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88024" y="1052736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étais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716016" y="1340768"/>
            <a:ext cx="111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s’appelait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88024" y="1628800"/>
            <a:ext cx="10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était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932040" y="378904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connaissaient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644008" y="40770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mangeaient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4008" y="44278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</a:t>
            </a:r>
            <a:r>
              <a:rPr lang="fr-BE" b="1" dirty="0" smtClean="0">
                <a:solidFill>
                  <a:srgbClr val="0070C0"/>
                </a:solidFill>
              </a:rPr>
              <a:t>all</a:t>
            </a:r>
            <a:r>
              <a:rPr lang="fr-BE" b="1" dirty="0" smtClean="0">
                <a:solidFill>
                  <a:srgbClr val="0070C0"/>
                </a:solidFill>
              </a:rPr>
              <a:t>aient au marché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44008" y="47158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</a:t>
            </a:r>
            <a:r>
              <a:rPr lang="fr-BE" b="1" dirty="0" smtClean="0">
                <a:solidFill>
                  <a:srgbClr val="0070C0"/>
                </a:solidFill>
              </a:rPr>
              <a:t>cuisinaient</a:t>
            </a:r>
            <a:endParaRPr lang="fr-BE" b="1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644008" y="500388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0070C0"/>
                </a:solidFill>
              </a:rPr>
              <a:t>Ils </a:t>
            </a:r>
            <a:r>
              <a:rPr lang="fr-BE" b="1" dirty="0" smtClean="0">
                <a:solidFill>
                  <a:srgbClr val="0070C0"/>
                </a:solidFill>
              </a:rPr>
              <a:t>regardaient</a:t>
            </a:r>
            <a:endParaRPr lang="fr-BE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8864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DEVOIR: page 8</a:t>
            </a:r>
            <a:endParaRPr lang="fr-BE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971600" y="764704"/>
            <a:ext cx="6885122" cy="597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</Words>
  <Application>Microsoft Office PowerPoint</Application>
  <PresentationFormat>Affichage à l'écran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Fulvia</dc:creator>
  <cp:lastModifiedBy>Fulvia</cp:lastModifiedBy>
  <cp:revision>2</cp:revision>
  <dcterms:created xsi:type="dcterms:W3CDTF">2014-04-21T21:57:16Z</dcterms:created>
  <dcterms:modified xsi:type="dcterms:W3CDTF">2014-04-21T22:10:59Z</dcterms:modified>
</cp:coreProperties>
</file>