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18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B43B-F4FE-4AFF-9C86-9470C870F41E}" type="datetimeFigureOut">
              <a:rPr lang="fr-BE" smtClean="0"/>
              <a:t>1/06/2014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B5DB-A92E-4918-BFA7-ABE739358873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B43B-F4FE-4AFF-9C86-9470C870F41E}" type="datetimeFigureOut">
              <a:rPr lang="fr-BE" smtClean="0"/>
              <a:t>1/06/2014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B5DB-A92E-4918-BFA7-ABE739358873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B43B-F4FE-4AFF-9C86-9470C870F41E}" type="datetimeFigureOut">
              <a:rPr lang="fr-BE" smtClean="0"/>
              <a:t>1/06/2014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B5DB-A92E-4918-BFA7-ABE739358873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B43B-F4FE-4AFF-9C86-9470C870F41E}" type="datetimeFigureOut">
              <a:rPr lang="fr-BE" smtClean="0"/>
              <a:t>1/06/2014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B5DB-A92E-4918-BFA7-ABE739358873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B43B-F4FE-4AFF-9C86-9470C870F41E}" type="datetimeFigureOut">
              <a:rPr lang="fr-BE" smtClean="0"/>
              <a:t>1/06/2014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B5DB-A92E-4918-BFA7-ABE739358873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B43B-F4FE-4AFF-9C86-9470C870F41E}" type="datetimeFigureOut">
              <a:rPr lang="fr-BE" smtClean="0"/>
              <a:t>1/06/2014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B5DB-A92E-4918-BFA7-ABE739358873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B43B-F4FE-4AFF-9C86-9470C870F41E}" type="datetimeFigureOut">
              <a:rPr lang="fr-BE" smtClean="0"/>
              <a:t>1/06/2014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B5DB-A92E-4918-BFA7-ABE739358873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B43B-F4FE-4AFF-9C86-9470C870F41E}" type="datetimeFigureOut">
              <a:rPr lang="fr-BE" smtClean="0"/>
              <a:t>1/06/2014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B5DB-A92E-4918-BFA7-ABE739358873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B43B-F4FE-4AFF-9C86-9470C870F41E}" type="datetimeFigureOut">
              <a:rPr lang="fr-BE" smtClean="0"/>
              <a:t>1/06/2014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B5DB-A92E-4918-BFA7-ABE739358873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B43B-F4FE-4AFF-9C86-9470C870F41E}" type="datetimeFigureOut">
              <a:rPr lang="fr-BE" smtClean="0"/>
              <a:t>1/06/2014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B5DB-A92E-4918-BFA7-ABE739358873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B43B-F4FE-4AFF-9C86-9470C870F41E}" type="datetimeFigureOut">
              <a:rPr lang="fr-BE" smtClean="0"/>
              <a:t>1/06/2014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B5DB-A92E-4918-BFA7-ABE739358873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7B43B-F4FE-4AFF-9C86-9470C870F41E}" type="datetimeFigureOut">
              <a:rPr lang="fr-BE" smtClean="0"/>
              <a:t>1/06/2014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0B5DB-A92E-4918-BFA7-ABE739358873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95536" y="188640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CORRECTION : page </a:t>
            </a:r>
            <a:r>
              <a:rPr lang="fr-BE" sz="3200" dirty="0" smtClean="0"/>
              <a:t>26</a:t>
            </a:r>
            <a:endParaRPr lang="fr-BE" sz="3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44241" y="980728"/>
            <a:ext cx="8769595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10055" t="2730" r="10156" b="88840"/>
          <a:stretch/>
        </p:blipFill>
        <p:spPr>
          <a:xfrm>
            <a:off x="467544" y="116632"/>
            <a:ext cx="3960440" cy="3600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11606" t="10116" r="53577" b="69653"/>
          <a:stretch/>
        </p:blipFill>
        <p:spPr>
          <a:xfrm>
            <a:off x="539551" y="404665"/>
            <a:ext cx="2104759" cy="105238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4253" t="28020" r="68183" b="55121"/>
          <a:stretch/>
        </p:blipFill>
        <p:spPr>
          <a:xfrm>
            <a:off x="693167" y="2350441"/>
            <a:ext cx="1666268" cy="87698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l="34718" t="29705" r="42071" b="51750"/>
          <a:stretch/>
        </p:blipFill>
        <p:spPr>
          <a:xfrm>
            <a:off x="2291778" y="2886553"/>
            <a:ext cx="1403173" cy="96468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l="46339" t="9474" r="21761" b="70295"/>
          <a:stretch/>
        </p:blipFill>
        <p:spPr>
          <a:xfrm>
            <a:off x="461806" y="1370069"/>
            <a:ext cx="1928392" cy="105238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/>
          <a:srcRect l="59677" t="27939" r="1154" b="51830"/>
          <a:stretch/>
        </p:blipFill>
        <p:spPr>
          <a:xfrm>
            <a:off x="554895" y="3826312"/>
            <a:ext cx="2367854" cy="105238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/>
          <a:srcRect l="58679" t="48249" r="2152" b="4546"/>
          <a:stretch/>
        </p:blipFill>
        <p:spPr>
          <a:xfrm>
            <a:off x="6261298" y="333379"/>
            <a:ext cx="2367853" cy="245555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/>
          <a:srcRect l="5729" t="73401" r="65257" b="902"/>
          <a:stretch/>
        </p:blipFill>
        <p:spPr>
          <a:xfrm>
            <a:off x="4365432" y="1806310"/>
            <a:ext cx="1871369" cy="142618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/>
          <a:srcRect l="38577" t="521" r="26377" b="75959"/>
          <a:stretch/>
        </p:blipFill>
        <p:spPr>
          <a:xfrm>
            <a:off x="6361953" y="2704820"/>
            <a:ext cx="2530527" cy="101221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2054" t="13146" r="67230" b="4535"/>
          <a:stretch/>
        </p:blipFill>
        <p:spPr>
          <a:xfrm>
            <a:off x="3731252" y="3264594"/>
            <a:ext cx="2208900" cy="352839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2"/>
          <a:srcRect l="5301" t="43463" r="65257" b="29940"/>
          <a:stretch/>
        </p:blipFill>
        <p:spPr>
          <a:xfrm>
            <a:off x="2668807" y="952334"/>
            <a:ext cx="1898999" cy="147616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3"/>
          <a:srcRect l="53334" t="20599" r="-205" b="2434"/>
          <a:stretch/>
        </p:blipFill>
        <p:spPr>
          <a:xfrm>
            <a:off x="6236801" y="4086475"/>
            <a:ext cx="2654988" cy="259849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3"/>
          <a:srcRect l="32654" t="28546" r="46878" b="26094"/>
          <a:stretch/>
        </p:blipFill>
        <p:spPr>
          <a:xfrm>
            <a:off x="1836958" y="4832330"/>
            <a:ext cx="1471892" cy="1944216"/>
          </a:xfrm>
          <a:prstGeom prst="rect">
            <a:avLst/>
          </a:prstGeom>
        </p:spPr>
      </p:pic>
      <p:sp>
        <p:nvSpPr>
          <p:cNvPr id="19" name="Forme libre 18"/>
          <p:cNvSpPr/>
          <p:nvPr/>
        </p:nvSpPr>
        <p:spPr>
          <a:xfrm rot="4393164" flipH="1">
            <a:off x="2044355" y="1420422"/>
            <a:ext cx="2937574" cy="1262781"/>
          </a:xfrm>
          <a:custGeom>
            <a:avLst/>
            <a:gdLst>
              <a:gd name="connsiteX0" fmla="*/ 0 w 1267691"/>
              <a:gd name="connsiteY0" fmla="*/ 91212 h 267858"/>
              <a:gd name="connsiteX1" fmla="*/ 945573 w 1267691"/>
              <a:gd name="connsiteY1" fmla="*/ 8085 h 267858"/>
              <a:gd name="connsiteX2" fmla="*/ 1267691 w 1267691"/>
              <a:gd name="connsiteY2" fmla="*/ 267858 h 26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7691" h="267858">
                <a:moveTo>
                  <a:pt x="0" y="91212"/>
                </a:moveTo>
                <a:cubicBezTo>
                  <a:pt x="367145" y="34928"/>
                  <a:pt x="734291" y="-21356"/>
                  <a:pt x="945573" y="8085"/>
                </a:cubicBezTo>
                <a:cubicBezTo>
                  <a:pt x="1156855" y="37526"/>
                  <a:pt x="1212273" y="152692"/>
                  <a:pt x="1267691" y="26785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74" y="4999163"/>
            <a:ext cx="1202283" cy="1685810"/>
          </a:xfrm>
          <a:prstGeom prst="rect">
            <a:avLst/>
          </a:prstGeom>
        </p:spPr>
      </p:pic>
      <p:sp>
        <p:nvSpPr>
          <p:cNvPr id="23" name="Forme libre 22"/>
          <p:cNvSpPr/>
          <p:nvPr/>
        </p:nvSpPr>
        <p:spPr>
          <a:xfrm>
            <a:off x="265768" y="1946699"/>
            <a:ext cx="417800" cy="3092892"/>
          </a:xfrm>
          <a:custGeom>
            <a:avLst/>
            <a:gdLst>
              <a:gd name="connsiteX0" fmla="*/ 365845 w 417800"/>
              <a:gd name="connsiteY0" fmla="*/ 27574 h 3092892"/>
              <a:gd name="connsiteX1" fmla="*/ 12554 w 417800"/>
              <a:gd name="connsiteY1" fmla="*/ 204219 h 3092892"/>
              <a:gd name="connsiteX2" fmla="*/ 74900 w 417800"/>
              <a:gd name="connsiteY2" fmla="*/ 1544646 h 3092892"/>
              <a:gd name="connsiteX3" fmla="*/ 33336 w 417800"/>
              <a:gd name="connsiteY3" fmla="*/ 2729210 h 3092892"/>
              <a:gd name="connsiteX4" fmla="*/ 417800 w 417800"/>
              <a:gd name="connsiteY4" fmla="*/ 3092892 h 309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800" h="3092892">
                <a:moveTo>
                  <a:pt x="365845" y="27574"/>
                </a:moveTo>
                <a:cubicBezTo>
                  <a:pt x="213445" y="-10526"/>
                  <a:pt x="61045" y="-48626"/>
                  <a:pt x="12554" y="204219"/>
                </a:cubicBezTo>
                <a:cubicBezTo>
                  <a:pt x="-35937" y="457064"/>
                  <a:pt x="71436" y="1123814"/>
                  <a:pt x="74900" y="1544646"/>
                </a:cubicBezTo>
                <a:cubicBezTo>
                  <a:pt x="78364" y="1965478"/>
                  <a:pt x="-23814" y="2471169"/>
                  <a:pt x="33336" y="2729210"/>
                </a:cubicBezTo>
                <a:cubicBezTo>
                  <a:pt x="90486" y="2987251"/>
                  <a:pt x="254143" y="3040071"/>
                  <a:pt x="417800" y="30928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Forme libre 23"/>
          <p:cNvSpPr/>
          <p:nvPr/>
        </p:nvSpPr>
        <p:spPr>
          <a:xfrm>
            <a:off x="1205345" y="3065318"/>
            <a:ext cx="1894358" cy="1943100"/>
          </a:xfrm>
          <a:custGeom>
            <a:avLst/>
            <a:gdLst>
              <a:gd name="connsiteX0" fmla="*/ 0 w 1894358"/>
              <a:gd name="connsiteY0" fmla="*/ 0 h 1943100"/>
              <a:gd name="connsiteX1" fmla="*/ 1756064 w 1894358"/>
              <a:gd name="connsiteY1" fmla="*/ 1257300 h 1943100"/>
              <a:gd name="connsiteX2" fmla="*/ 1652155 w 1894358"/>
              <a:gd name="connsiteY2" fmla="*/ 194310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4358" h="1943100">
                <a:moveTo>
                  <a:pt x="0" y="0"/>
                </a:moveTo>
                <a:cubicBezTo>
                  <a:pt x="740352" y="466725"/>
                  <a:pt x="1480705" y="933450"/>
                  <a:pt x="1756064" y="1257300"/>
                </a:cubicBezTo>
                <a:cubicBezTo>
                  <a:pt x="2031423" y="1581150"/>
                  <a:pt x="1841789" y="1762125"/>
                  <a:pt x="1652155" y="19431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Forme libre 24"/>
          <p:cNvSpPr/>
          <p:nvPr/>
        </p:nvSpPr>
        <p:spPr>
          <a:xfrm>
            <a:off x="1884425" y="2595985"/>
            <a:ext cx="3092820" cy="1446079"/>
          </a:xfrm>
          <a:custGeom>
            <a:avLst/>
            <a:gdLst>
              <a:gd name="connsiteX0" fmla="*/ 6720 w 3092820"/>
              <a:gd name="connsiteY0" fmla="*/ 1446079 h 1446079"/>
              <a:gd name="connsiteX1" fmla="*/ 484702 w 3092820"/>
              <a:gd name="connsiteY1" fmla="*/ 147215 h 1446079"/>
              <a:gd name="connsiteX2" fmla="*/ 3092820 w 3092820"/>
              <a:gd name="connsiteY2" fmla="*/ 84870 h 144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92820" h="1446079">
                <a:moveTo>
                  <a:pt x="6720" y="1446079"/>
                </a:moveTo>
                <a:cubicBezTo>
                  <a:pt x="-11464" y="910081"/>
                  <a:pt x="-29648" y="374083"/>
                  <a:pt x="484702" y="147215"/>
                </a:cubicBezTo>
                <a:cubicBezTo>
                  <a:pt x="999052" y="-79653"/>
                  <a:pt x="2045936" y="2608"/>
                  <a:pt x="3092820" y="8487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Forme libre 29"/>
          <p:cNvSpPr/>
          <p:nvPr/>
        </p:nvSpPr>
        <p:spPr>
          <a:xfrm>
            <a:off x="3179618" y="2348345"/>
            <a:ext cx="457200" cy="665019"/>
          </a:xfrm>
          <a:custGeom>
            <a:avLst/>
            <a:gdLst>
              <a:gd name="connsiteX0" fmla="*/ 0 w 457200"/>
              <a:gd name="connsiteY0" fmla="*/ 665019 h 665019"/>
              <a:gd name="connsiteX1" fmla="*/ 457200 w 457200"/>
              <a:gd name="connsiteY1" fmla="*/ 0 h 66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 h="665019">
                <a:moveTo>
                  <a:pt x="0" y="665019"/>
                </a:moveTo>
                <a:lnTo>
                  <a:pt x="45720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Forme libre 30"/>
          <p:cNvSpPr/>
          <p:nvPr/>
        </p:nvSpPr>
        <p:spPr>
          <a:xfrm>
            <a:off x="5434445" y="562885"/>
            <a:ext cx="935182" cy="4819606"/>
          </a:xfrm>
          <a:custGeom>
            <a:avLst/>
            <a:gdLst>
              <a:gd name="connsiteX0" fmla="*/ 935182 w 935182"/>
              <a:gd name="connsiteY0" fmla="*/ 70960 h 4819606"/>
              <a:gd name="connsiteX1" fmla="*/ 768928 w 935182"/>
              <a:gd name="connsiteY1" fmla="*/ 50179 h 4819606"/>
              <a:gd name="connsiteX2" fmla="*/ 509155 w 935182"/>
              <a:gd name="connsiteY2" fmla="*/ 19006 h 4819606"/>
              <a:gd name="connsiteX3" fmla="*/ 384464 w 935182"/>
              <a:gd name="connsiteY3" fmla="*/ 372297 h 4819606"/>
              <a:gd name="connsiteX4" fmla="*/ 706582 w 935182"/>
              <a:gd name="connsiteY4" fmla="*/ 767151 h 4819606"/>
              <a:gd name="connsiteX5" fmla="*/ 706582 w 935182"/>
              <a:gd name="connsiteY5" fmla="*/ 2107579 h 4819606"/>
              <a:gd name="connsiteX6" fmla="*/ 633846 w 935182"/>
              <a:gd name="connsiteY6" fmla="*/ 2855724 h 4819606"/>
              <a:gd name="connsiteX7" fmla="*/ 509155 w 935182"/>
              <a:gd name="connsiteY7" fmla="*/ 3021979 h 4819606"/>
              <a:gd name="connsiteX8" fmla="*/ 384464 w 935182"/>
              <a:gd name="connsiteY8" fmla="*/ 3198624 h 4819606"/>
              <a:gd name="connsiteX9" fmla="*/ 415637 w 935182"/>
              <a:gd name="connsiteY9" fmla="*/ 3614260 h 4819606"/>
              <a:gd name="connsiteX10" fmla="*/ 384464 w 935182"/>
              <a:gd name="connsiteY10" fmla="*/ 3946770 h 4819606"/>
              <a:gd name="connsiteX11" fmla="*/ 270164 w 935182"/>
              <a:gd name="connsiteY11" fmla="*/ 4268888 h 4819606"/>
              <a:gd name="connsiteX12" fmla="*/ 0 w 935182"/>
              <a:gd name="connsiteY12" fmla="*/ 4819606 h 4819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35182" h="4819606">
                <a:moveTo>
                  <a:pt x="935182" y="70960"/>
                </a:moveTo>
                <a:lnTo>
                  <a:pt x="768928" y="50179"/>
                </a:lnTo>
                <a:cubicBezTo>
                  <a:pt x="697924" y="41520"/>
                  <a:pt x="573232" y="-34680"/>
                  <a:pt x="509155" y="19006"/>
                </a:cubicBezTo>
                <a:cubicBezTo>
                  <a:pt x="445078" y="72692"/>
                  <a:pt x="351560" y="247606"/>
                  <a:pt x="384464" y="372297"/>
                </a:cubicBezTo>
                <a:cubicBezTo>
                  <a:pt x="417368" y="496988"/>
                  <a:pt x="652896" y="477937"/>
                  <a:pt x="706582" y="767151"/>
                </a:cubicBezTo>
                <a:cubicBezTo>
                  <a:pt x="760268" y="1056365"/>
                  <a:pt x="718705" y="1759483"/>
                  <a:pt x="706582" y="2107579"/>
                </a:cubicBezTo>
                <a:cubicBezTo>
                  <a:pt x="694459" y="2455675"/>
                  <a:pt x="666750" y="2703324"/>
                  <a:pt x="633846" y="2855724"/>
                </a:cubicBezTo>
                <a:cubicBezTo>
                  <a:pt x="600942" y="3008124"/>
                  <a:pt x="550719" y="2964829"/>
                  <a:pt x="509155" y="3021979"/>
                </a:cubicBezTo>
                <a:cubicBezTo>
                  <a:pt x="467591" y="3079129"/>
                  <a:pt x="400050" y="3099911"/>
                  <a:pt x="384464" y="3198624"/>
                </a:cubicBezTo>
                <a:cubicBezTo>
                  <a:pt x="368878" y="3297337"/>
                  <a:pt x="415637" y="3489569"/>
                  <a:pt x="415637" y="3614260"/>
                </a:cubicBezTo>
                <a:cubicBezTo>
                  <a:pt x="415637" y="3738951"/>
                  <a:pt x="408709" y="3837665"/>
                  <a:pt x="384464" y="3946770"/>
                </a:cubicBezTo>
                <a:cubicBezTo>
                  <a:pt x="360219" y="4055875"/>
                  <a:pt x="334241" y="4123415"/>
                  <a:pt x="270164" y="4268888"/>
                </a:cubicBezTo>
                <a:cubicBezTo>
                  <a:pt x="206087" y="4414361"/>
                  <a:pt x="103043" y="4616983"/>
                  <a:pt x="0" y="481960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2" name="Forme libre 31"/>
          <p:cNvSpPr/>
          <p:nvPr/>
        </p:nvSpPr>
        <p:spPr>
          <a:xfrm>
            <a:off x="5652655" y="2337955"/>
            <a:ext cx="872836" cy="1549631"/>
          </a:xfrm>
          <a:custGeom>
            <a:avLst/>
            <a:gdLst>
              <a:gd name="connsiteX0" fmla="*/ 872836 w 872836"/>
              <a:gd name="connsiteY0" fmla="*/ 0 h 1549631"/>
              <a:gd name="connsiteX1" fmla="*/ 426027 w 872836"/>
              <a:gd name="connsiteY1" fmla="*/ 1381990 h 1549631"/>
              <a:gd name="connsiteX2" fmla="*/ 0 w 872836"/>
              <a:gd name="connsiteY2" fmla="*/ 1475509 h 154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2836" h="1549631">
                <a:moveTo>
                  <a:pt x="872836" y="0"/>
                </a:moveTo>
                <a:cubicBezTo>
                  <a:pt x="722168" y="568036"/>
                  <a:pt x="571500" y="1136072"/>
                  <a:pt x="426027" y="1381990"/>
                </a:cubicBezTo>
                <a:cubicBezTo>
                  <a:pt x="280554" y="1627908"/>
                  <a:pt x="140277" y="1551708"/>
                  <a:pt x="0" y="147550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3" name="Forme libre 32"/>
          <p:cNvSpPr/>
          <p:nvPr/>
        </p:nvSpPr>
        <p:spPr>
          <a:xfrm>
            <a:off x="6189118" y="3605645"/>
            <a:ext cx="720837" cy="657373"/>
          </a:xfrm>
          <a:custGeom>
            <a:avLst/>
            <a:gdLst>
              <a:gd name="connsiteX0" fmla="*/ 315591 w 720837"/>
              <a:gd name="connsiteY0" fmla="*/ 0 h 657373"/>
              <a:gd name="connsiteX1" fmla="*/ 14255 w 720837"/>
              <a:gd name="connsiteY1" fmla="*/ 602673 h 657373"/>
              <a:gd name="connsiteX2" fmla="*/ 720837 w 720837"/>
              <a:gd name="connsiteY2" fmla="*/ 592282 h 65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0837" h="657373">
                <a:moveTo>
                  <a:pt x="315591" y="0"/>
                </a:moveTo>
                <a:cubicBezTo>
                  <a:pt x="131152" y="251979"/>
                  <a:pt x="-53286" y="503959"/>
                  <a:pt x="14255" y="602673"/>
                </a:cubicBezTo>
                <a:cubicBezTo>
                  <a:pt x="81796" y="701387"/>
                  <a:pt x="401316" y="646834"/>
                  <a:pt x="720837" y="59228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4387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4" grpId="0" animBg="1"/>
      <p:bldP spid="25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611560" y="271727"/>
            <a:ext cx="7992888" cy="637195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923928" y="198884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70C0"/>
                </a:solidFill>
              </a:rPr>
              <a:t>8</a:t>
            </a:r>
            <a:endParaRPr lang="fr-BE" b="1" dirty="0">
              <a:solidFill>
                <a:srgbClr val="0070C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23928" y="256490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70C0"/>
                </a:solidFill>
              </a:rPr>
              <a:t>6</a:t>
            </a:r>
            <a:endParaRPr lang="fr-BE" b="1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23928" y="3088371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70C0"/>
                </a:solidFill>
              </a:rPr>
              <a:t>3</a:t>
            </a:r>
            <a:endParaRPr lang="fr-BE" b="1" dirty="0">
              <a:solidFill>
                <a:srgbClr val="0070C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23928" y="3614109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70C0"/>
                </a:solidFill>
              </a:rPr>
              <a:t>2</a:t>
            </a:r>
            <a:endParaRPr lang="fr-BE" b="1" dirty="0">
              <a:solidFill>
                <a:srgbClr val="0070C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923928" y="4139847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70C0"/>
                </a:solidFill>
              </a:rPr>
              <a:t>/</a:t>
            </a:r>
            <a:endParaRPr lang="fr-BE" b="1" dirty="0">
              <a:solidFill>
                <a:srgbClr val="0070C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328498" y="5022431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70C0"/>
                </a:solidFill>
              </a:rPr>
              <a:t>La famille homoparentale</a:t>
            </a:r>
            <a:endParaRPr lang="fr-BE" b="1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894065" y="554589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70C0"/>
                </a:solidFill>
              </a:rPr>
              <a:t>C’est une famille où les 2 parents sont du même sexe (2 pères ou 2 mères).</a:t>
            </a:r>
            <a:endParaRPr lang="fr-B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5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23528" y="1844824"/>
            <a:ext cx="8482183" cy="221111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555776" y="350100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70C0"/>
                </a:solidFill>
              </a:rPr>
              <a:t>2</a:t>
            </a:r>
            <a:endParaRPr lang="fr-BE" b="1" dirty="0">
              <a:solidFill>
                <a:srgbClr val="0070C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03848" y="350100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70C0"/>
                </a:solidFill>
              </a:rPr>
              <a:t>La famille divorcée</a:t>
            </a:r>
            <a:endParaRPr lang="fr-B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5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34</Words>
  <Application>Microsoft Office PowerPoint</Application>
  <PresentationFormat>Affichage à l'écran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7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Fulvia</dc:creator>
  <cp:lastModifiedBy>Charlotte .</cp:lastModifiedBy>
  <cp:revision>17</cp:revision>
  <dcterms:created xsi:type="dcterms:W3CDTF">2014-04-21T21:21:58Z</dcterms:created>
  <dcterms:modified xsi:type="dcterms:W3CDTF">2014-06-01T15:55:38Z</dcterms:modified>
</cp:coreProperties>
</file>