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339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124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3301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8953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7148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826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7334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1677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6901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3884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1657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079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lvia\Downloads\DSC_0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t="20680" r="6326" b="7755"/>
          <a:stretch/>
        </p:blipFill>
        <p:spPr bwMode="auto">
          <a:xfrm>
            <a:off x="179512" y="620688"/>
            <a:ext cx="8802398" cy="52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127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1331640" y="14034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2699792" y="14022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4211960" y="14034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436096" y="14034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6372200" y="14034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395536" y="186659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3" name="ZoneTexte 5"/>
          <p:cNvSpPr txBox="1"/>
          <p:nvPr/>
        </p:nvSpPr>
        <p:spPr>
          <a:xfrm>
            <a:off x="1547664" y="18355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4" name="ZoneTexte 5"/>
          <p:cNvSpPr txBox="1"/>
          <p:nvPr/>
        </p:nvSpPr>
        <p:spPr>
          <a:xfrm>
            <a:off x="2843808" y="18355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4355976" y="18355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une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6" name="ZoneTexte 5"/>
          <p:cNvSpPr txBox="1"/>
          <p:nvPr/>
        </p:nvSpPr>
        <p:spPr>
          <a:xfrm>
            <a:off x="5508104" y="18355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un</a:t>
            </a:r>
            <a:endParaRPr lang="fr-BE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948264" y="1402281"/>
            <a:ext cx="288032" cy="3798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05336" y="1818036"/>
            <a:ext cx="288032" cy="3798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23928" y="2226557"/>
            <a:ext cx="288032" cy="3798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11760" y="3309618"/>
            <a:ext cx="2736304" cy="5514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123728" y="4240875"/>
            <a:ext cx="3312368" cy="120434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35492" y="4689758"/>
            <a:ext cx="2512572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63282" y="4240875"/>
            <a:ext cx="2968758" cy="9883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08311" y="3861048"/>
            <a:ext cx="2539753" cy="172192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72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Diapositive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Fulvia</dc:creator>
  <cp:lastModifiedBy>Fulvia</cp:lastModifiedBy>
  <cp:revision>4</cp:revision>
  <dcterms:created xsi:type="dcterms:W3CDTF">2014-03-27T01:08:51Z</dcterms:created>
  <dcterms:modified xsi:type="dcterms:W3CDTF">2014-04-21T00:12:05Z</dcterms:modified>
</cp:coreProperties>
</file>