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64F5-BF58-41A6-8DB1-706C9FABAB23}" type="datetimeFigureOut">
              <a:rPr lang="fr-BE" smtClean="0"/>
              <a:pPr/>
              <a:t>21/04/2014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1A72-2AD3-4628-BCBE-9558271A6F5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64F5-BF58-41A6-8DB1-706C9FABAB23}" type="datetimeFigureOut">
              <a:rPr lang="fr-BE" smtClean="0"/>
              <a:pPr/>
              <a:t>21/04/2014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1A72-2AD3-4628-BCBE-9558271A6F5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64F5-BF58-41A6-8DB1-706C9FABAB23}" type="datetimeFigureOut">
              <a:rPr lang="fr-BE" smtClean="0"/>
              <a:pPr/>
              <a:t>21/04/2014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1A72-2AD3-4628-BCBE-9558271A6F5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64F5-BF58-41A6-8DB1-706C9FABAB23}" type="datetimeFigureOut">
              <a:rPr lang="fr-BE" smtClean="0"/>
              <a:pPr/>
              <a:t>21/04/2014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1A72-2AD3-4628-BCBE-9558271A6F5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64F5-BF58-41A6-8DB1-706C9FABAB23}" type="datetimeFigureOut">
              <a:rPr lang="fr-BE" smtClean="0"/>
              <a:pPr/>
              <a:t>21/04/2014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1A72-2AD3-4628-BCBE-9558271A6F5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64F5-BF58-41A6-8DB1-706C9FABAB23}" type="datetimeFigureOut">
              <a:rPr lang="fr-BE" smtClean="0"/>
              <a:pPr/>
              <a:t>21/04/2014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1A72-2AD3-4628-BCBE-9558271A6F5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64F5-BF58-41A6-8DB1-706C9FABAB23}" type="datetimeFigureOut">
              <a:rPr lang="fr-BE" smtClean="0"/>
              <a:pPr/>
              <a:t>21/04/2014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1A72-2AD3-4628-BCBE-9558271A6F5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64F5-BF58-41A6-8DB1-706C9FABAB23}" type="datetimeFigureOut">
              <a:rPr lang="fr-BE" smtClean="0"/>
              <a:pPr/>
              <a:t>21/04/2014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1A72-2AD3-4628-BCBE-9558271A6F5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64F5-BF58-41A6-8DB1-706C9FABAB23}" type="datetimeFigureOut">
              <a:rPr lang="fr-BE" smtClean="0"/>
              <a:pPr/>
              <a:t>21/04/2014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1A72-2AD3-4628-BCBE-9558271A6F5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64F5-BF58-41A6-8DB1-706C9FABAB23}" type="datetimeFigureOut">
              <a:rPr lang="fr-BE" smtClean="0"/>
              <a:pPr/>
              <a:t>21/04/2014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1A72-2AD3-4628-BCBE-9558271A6F5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64F5-BF58-41A6-8DB1-706C9FABAB23}" type="datetimeFigureOut">
              <a:rPr lang="fr-BE" smtClean="0"/>
              <a:pPr/>
              <a:t>21/04/2014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1A72-2AD3-4628-BCBE-9558271A6F5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964F5-BF58-41A6-8DB1-706C9FABAB23}" type="datetimeFigureOut">
              <a:rPr lang="fr-BE" smtClean="0"/>
              <a:pPr/>
              <a:t>21/04/2014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B1A72-2AD3-4628-BCBE-9558271A6F5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oneTexte 25"/>
          <p:cNvSpPr txBox="1"/>
          <p:nvPr/>
        </p:nvSpPr>
        <p:spPr>
          <a:xfrm>
            <a:off x="2123728" y="1268760"/>
            <a:ext cx="18722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/>
              <a:t>150 g de</a:t>
            </a:r>
            <a:br>
              <a:rPr lang="fr-BE" sz="1600" dirty="0" smtClean="0"/>
            </a:br>
            <a:r>
              <a:rPr lang="fr-BE" sz="1600" dirty="0" smtClean="0"/>
              <a:t>chocolat noir</a:t>
            </a:r>
          </a:p>
          <a:p>
            <a:endParaRPr lang="fr-BE" sz="1600" dirty="0" smtClean="0"/>
          </a:p>
          <a:p>
            <a:endParaRPr lang="fr-BE" sz="1600" dirty="0" smtClean="0"/>
          </a:p>
          <a:p>
            <a:r>
              <a:rPr lang="fr-BE" sz="1600" dirty="0" smtClean="0"/>
              <a:t>  135 g  de beurre</a:t>
            </a:r>
          </a:p>
          <a:p>
            <a:endParaRPr lang="fr-BE" sz="1600" dirty="0" smtClean="0"/>
          </a:p>
          <a:p>
            <a:endParaRPr lang="fr-BE" sz="1600" dirty="0" smtClean="0"/>
          </a:p>
          <a:p>
            <a:r>
              <a:rPr lang="fr-BE" sz="1600" dirty="0" smtClean="0"/>
              <a:t> </a:t>
            </a:r>
            <a:r>
              <a:rPr lang="fr-BE" sz="1600" dirty="0" smtClean="0"/>
              <a:t> 3 sachets   de</a:t>
            </a:r>
            <a:br>
              <a:rPr lang="fr-BE" sz="1600" dirty="0" smtClean="0"/>
            </a:br>
            <a:r>
              <a:rPr lang="fr-BE" sz="1600" dirty="0" smtClean="0"/>
              <a:t> sucre vanillé</a:t>
            </a:r>
          </a:p>
          <a:p>
            <a:endParaRPr lang="fr-BE" sz="1600" dirty="0" smtClean="0"/>
          </a:p>
          <a:p>
            <a:endParaRPr lang="fr-BE" sz="1600" dirty="0" smtClean="0"/>
          </a:p>
          <a:p>
            <a:r>
              <a:rPr lang="fr-BE" sz="1600" dirty="0" smtClean="0"/>
              <a:t> </a:t>
            </a:r>
            <a:r>
              <a:rPr lang="fr-BE" sz="1600" dirty="0" smtClean="0"/>
              <a:t>  65 g   de noisettes  </a:t>
            </a:r>
            <a:br>
              <a:rPr lang="fr-BE" sz="1600" dirty="0" smtClean="0"/>
            </a:br>
            <a:r>
              <a:rPr lang="fr-BE" sz="1600" dirty="0" smtClean="0"/>
              <a:t>  en poudre</a:t>
            </a:r>
          </a:p>
          <a:p>
            <a:endParaRPr lang="fr-BE" sz="1600" dirty="0" smtClean="0"/>
          </a:p>
          <a:p>
            <a:endParaRPr lang="fr-BE" sz="1600" dirty="0" smtClean="0"/>
          </a:p>
          <a:p>
            <a:r>
              <a:rPr lang="fr-BE" sz="1600" dirty="0" smtClean="0"/>
              <a:t> </a:t>
            </a:r>
            <a:r>
              <a:rPr lang="fr-BE" sz="1600" dirty="0" smtClean="0"/>
              <a:t>  1 tube    de  lait</a:t>
            </a:r>
            <a:br>
              <a:rPr lang="fr-BE" sz="1600" dirty="0" smtClean="0"/>
            </a:br>
            <a:r>
              <a:rPr lang="fr-BE" sz="1600" dirty="0" smtClean="0"/>
              <a:t>  concentré sucré</a:t>
            </a:r>
          </a:p>
          <a:p>
            <a:endParaRPr lang="fr-BE" sz="1600" dirty="0" smtClean="0"/>
          </a:p>
          <a:p>
            <a:endParaRPr lang="fr-BE" sz="1600" dirty="0" smtClean="0"/>
          </a:p>
          <a:p>
            <a:r>
              <a:rPr lang="fr-BE" sz="1600" dirty="0" smtClean="0"/>
              <a:t> </a:t>
            </a:r>
            <a:r>
              <a:rPr lang="fr-BE" sz="1600" dirty="0" smtClean="0"/>
              <a:t>   2 pots    de </a:t>
            </a:r>
            <a:br>
              <a:rPr lang="fr-BE" sz="1600" dirty="0" smtClean="0"/>
            </a:br>
            <a:r>
              <a:rPr lang="fr-BE" sz="1600" dirty="0" smtClean="0"/>
              <a:t>    confiture vides</a:t>
            </a:r>
            <a:endParaRPr lang="fr-BE" sz="1600" dirty="0"/>
          </a:p>
        </p:txBody>
      </p:sp>
      <p:sp>
        <p:nvSpPr>
          <p:cNvPr id="4" name="ZoneTexte 3"/>
          <p:cNvSpPr txBox="1"/>
          <p:nvPr/>
        </p:nvSpPr>
        <p:spPr>
          <a:xfrm>
            <a:off x="251520" y="260648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/>
              <a:t>GRAMMAIRE : les quantités – page 28</a:t>
            </a:r>
            <a:endParaRPr lang="fr-BE" sz="32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2195736" y="1268760"/>
            <a:ext cx="504056" cy="2880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Rectangle à coins arrondis 6"/>
          <p:cNvSpPr/>
          <p:nvPr/>
        </p:nvSpPr>
        <p:spPr>
          <a:xfrm>
            <a:off x="2267744" y="2276872"/>
            <a:ext cx="504056" cy="28803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Rectangle à coins arrondis 7"/>
          <p:cNvSpPr/>
          <p:nvPr/>
        </p:nvSpPr>
        <p:spPr>
          <a:xfrm>
            <a:off x="2267744" y="2996952"/>
            <a:ext cx="864096" cy="28803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Rectangle à coins arrondis 8"/>
          <p:cNvSpPr/>
          <p:nvPr/>
        </p:nvSpPr>
        <p:spPr>
          <a:xfrm>
            <a:off x="2267744" y="3933056"/>
            <a:ext cx="504056" cy="28803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Rectangle à coins arrondis 9"/>
          <p:cNvSpPr/>
          <p:nvPr/>
        </p:nvSpPr>
        <p:spPr>
          <a:xfrm>
            <a:off x="2339752" y="4941168"/>
            <a:ext cx="576064" cy="28803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Rectangle à coins arrondis 10"/>
          <p:cNvSpPr/>
          <p:nvPr/>
        </p:nvSpPr>
        <p:spPr>
          <a:xfrm>
            <a:off x="2339752" y="5877272"/>
            <a:ext cx="576064" cy="28803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Ellipse 11"/>
          <p:cNvSpPr/>
          <p:nvPr/>
        </p:nvSpPr>
        <p:spPr>
          <a:xfrm>
            <a:off x="2699792" y="1268760"/>
            <a:ext cx="360040" cy="288032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Ellipse 12"/>
          <p:cNvSpPr/>
          <p:nvPr/>
        </p:nvSpPr>
        <p:spPr>
          <a:xfrm>
            <a:off x="2771800" y="2276872"/>
            <a:ext cx="288032" cy="288032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4" name="Ellipse 13"/>
          <p:cNvSpPr/>
          <p:nvPr/>
        </p:nvSpPr>
        <p:spPr>
          <a:xfrm>
            <a:off x="3131840" y="2996952"/>
            <a:ext cx="288032" cy="288032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Ellipse 14"/>
          <p:cNvSpPr/>
          <p:nvPr/>
        </p:nvSpPr>
        <p:spPr>
          <a:xfrm>
            <a:off x="2771800" y="3933056"/>
            <a:ext cx="288032" cy="288032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Ellipse 15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" name="Ellipse 16"/>
          <p:cNvSpPr/>
          <p:nvPr/>
        </p:nvSpPr>
        <p:spPr>
          <a:xfrm>
            <a:off x="2987824" y="5877272"/>
            <a:ext cx="360040" cy="288032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19" name="Connecteur droit 18"/>
          <p:cNvCxnSpPr/>
          <p:nvPr/>
        </p:nvCxnSpPr>
        <p:spPr>
          <a:xfrm>
            <a:off x="2195736" y="1772816"/>
            <a:ext cx="7200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3059832" y="2492896"/>
            <a:ext cx="576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267744" y="3501008"/>
            <a:ext cx="43204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3059832" y="4221088"/>
            <a:ext cx="79208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347864" y="5229200"/>
            <a:ext cx="28803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2411760" y="6453336"/>
            <a:ext cx="7200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4788024" y="1844824"/>
            <a:ext cx="35283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b="1" dirty="0" smtClean="0"/>
              <a:t>QUANTITÉ </a:t>
            </a:r>
          </a:p>
          <a:p>
            <a:pPr algn="ctr"/>
            <a:r>
              <a:rPr lang="fr-BE" sz="3600" b="1" dirty="0" smtClean="0"/>
              <a:t>+ </a:t>
            </a:r>
          </a:p>
          <a:p>
            <a:pPr algn="ctr"/>
            <a:r>
              <a:rPr lang="fr-BE" sz="3600" b="1" dirty="0" smtClean="0"/>
              <a:t>DE </a:t>
            </a:r>
          </a:p>
          <a:p>
            <a:pPr algn="ctr"/>
            <a:r>
              <a:rPr lang="fr-BE" sz="3600" b="1" dirty="0" smtClean="0"/>
              <a:t>+ </a:t>
            </a:r>
          </a:p>
          <a:p>
            <a:pPr algn="ctr"/>
            <a:r>
              <a:rPr lang="fr-BE" sz="3600" b="1" dirty="0" smtClean="0"/>
              <a:t>INGRÉDIENT / NOM </a:t>
            </a:r>
            <a:endParaRPr lang="fr-BE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8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</Words>
  <Application>Microsoft Office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Fulvia</dc:creator>
  <cp:lastModifiedBy>Fulvia</cp:lastModifiedBy>
  <cp:revision>12</cp:revision>
  <dcterms:created xsi:type="dcterms:W3CDTF">2014-03-24T20:06:34Z</dcterms:created>
  <dcterms:modified xsi:type="dcterms:W3CDTF">2014-04-20T22:42:10Z</dcterms:modified>
</cp:coreProperties>
</file>