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5F1F9-1795-4AE8-B8F9-2CBCBD3182B8}" type="datetimeFigureOut">
              <a:rPr lang="fr-BE" smtClean="0"/>
              <a:t>24/03/2014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A841-C62E-4E79-9572-C2594567A3AC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4664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CORRECTION : page </a:t>
            </a:r>
            <a:r>
              <a:rPr lang="fr-BE" sz="3200" dirty="0" smtClean="0"/>
              <a:t>30</a:t>
            </a:r>
            <a:endParaRPr lang="fr-BE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0648"/>
            <a:ext cx="4400550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 flipH="1">
            <a:off x="3851920" y="5517232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403648" y="60212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rgbClr val="0070C0"/>
                </a:solidFill>
              </a:rPr>
              <a:t>u</a:t>
            </a:r>
            <a:r>
              <a:rPr lang="fr-BE" b="1" dirty="0" smtClean="0">
                <a:solidFill>
                  <a:srgbClr val="0070C0"/>
                </a:solidFill>
              </a:rPr>
              <a:t>ne paire de chaussettes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3707904" y="4581128"/>
            <a:ext cx="331236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979712" y="57239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une tasse de café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3563888" y="4581128"/>
            <a:ext cx="252028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547664" y="536392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deux verres de bière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3707904" y="4437112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547664" y="49318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deux tranches de pain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3707904" y="3284984"/>
            <a:ext cx="432048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619672" y="45811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 bouquet de fleurs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3707904" y="3284984"/>
            <a:ext cx="316835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763688" y="41397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deux sachets de thé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flipH="1">
            <a:off x="3707904" y="3429000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07504" y="357301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b="1" dirty="0" smtClean="0">
                <a:solidFill>
                  <a:srgbClr val="0070C0"/>
                </a:solidFill>
              </a:rPr>
              <a:t>deux boîtes/conserves de </a:t>
            </a:r>
            <a:br>
              <a:rPr lang="fr-BE" b="1" dirty="0" smtClean="0">
                <a:solidFill>
                  <a:srgbClr val="0070C0"/>
                </a:solidFill>
              </a:rPr>
            </a:br>
            <a:r>
              <a:rPr lang="fr-BE" b="1" dirty="0" smtClean="0">
                <a:solidFill>
                  <a:srgbClr val="0070C0"/>
                </a:solidFill>
              </a:rPr>
              <a:t>tomates (pelées)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3923928" y="2276872"/>
            <a:ext cx="316835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115616" y="31316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une tranche/pièce de viande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H="1">
            <a:off x="3851920" y="1988840"/>
            <a:ext cx="244827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1187624" y="27716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 sac de pommes de terre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32" name="Connecteur droit avec flèche 31"/>
          <p:cNvCxnSpPr/>
          <p:nvPr/>
        </p:nvCxnSpPr>
        <p:spPr>
          <a:xfrm flipH="1">
            <a:off x="3923928" y="2132856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1691680" y="24115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 bocal de cornichons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 flipH="1">
            <a:off x="3923928" y="980728"/>
            <a:ext cx="417646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1835696" y="19795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une cuillère de sirop</a:t>
            </a:r>
            <a:endParaRPr lang="fr-BE" b="1" dirty="0">
              <a:solidFill>
                <a:srgbClr val="0070C0"/>
              </a:solidFill>
            </a:endParaRPr>
          </a:p>
        </p:txBody>
      </p:sp>
      <p:cxnSp>
        <p:nvCxnSpPr>
          <p:cNvPr id="39" name="Connecteur droit avec flèche 38"/>
          <p:cNvCxnSpPr/>
          <p:nvPr/>
        </p:nvCxnSpPr>
        <p:spPr>
          <a:xfrm flipH="1">
            <a:off x="3851920" y="908720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1043608" y="148478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une bouteille de champagne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  <p:bldP spid="15" grpId="0" build="p"/>
      <p:bldP spid="17" grpId="0" build="p"/>
      <p:bldP spid="20" grpId="0" build="p"/>
      <p:bldP spid="23" grpId="0" build="p"/>
      <p:bldP spid="26" grpId="0" build="p"/>
      <p:bldP spid="28" grpId="0" build="p"/>
      <p:bldP spid="31" grpId="0" build="p"/>
      <p:bldP spid="35" grpId="0" build="p"/>
      <p:bldP spid="38" grpId="0" build="p"/>
      <p:bldP spid="4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404664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CORRECTION : page </a:t>
            </a:r>
            <a:r>
              <a:rPr lang="fr-BE" sz="3200" dirty="0" smtClean="0"/>
              <a:t>31</a:t>
            </a:r>
            <a:endParaRPr lang="fr-BE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48" y="1662113"/>
            <a:ext cx="8892448" cy="2991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115616" y="26276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du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43608" y="2915652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de l’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43608" y="3275692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des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43608" y="3563724"/>
            <a:ext cx="711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des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64160" y="2987660"/>
            <a:ext cx="2727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une bouteille d’eau</a:t>
            </a:r>
            <a:endParaRPr lang="fr-BE" sz="1600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555776" y="2730406"/>
            <a:ext cx="2727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un tube de dentifrice</a:t>
            </a:r>
            <a:endParaRPr lang="fr-BE" sz="1600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92152" y="3275692"/>
            <a:ext cx="2727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une boîte de petits pois</a:t>
            </a:r>
            <a:endParaRPr lang="fr-BE" sz="1600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92152" y="3594502"/>
            <a:ext cx="2727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un paquet de biscuits</a:t>
            </a:r>
            <a:endParaRPr lang="fr-BE" sz="1600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860032" y="237036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peu de</a:t>
            </a:r>
            <a:endParaRPr lang="fr-BE" sz="1600" b="1" dirty="0">
              <a:solidFill>
                <a:srgbClr val="0070C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804248" y="263691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peu de</a:t>
            </a:r>
            <a:endParaRPr lang="fr-BE" sz="1600" b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004048" y="299695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beaucoup d’</a:t>
            </a:r>
            <a:endParaRPr lang="fr-BE" sz="1600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228184" y="321297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beaucoup d’</a:t>
            </a:r>
            <a:endParaRPr lang="fr-BE" sz="1600" b="1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812360" y="328498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beaucoup de</a:t>
            </a:r>
            <a:endParaRPr lang="fr-BE" sz="1600" b="1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868144" y="364502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smtClean="0">
                <a:solidFill>
                  <a:srgbClr val="0070C0"/>
                </a:solidFill>
              </a:rPr>
              <a:t>peu d’</a:t>
            </a:r>
            <a:endParaRPr lang="fr-BE" sz="1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94</Words>
  <Application>Microsoft Office PowerPoint</Application>
  <PresentationFormat>Affichage à l'écran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Fulvia</dc:creator>
  <cp:lastModifiedBy>Fulvia</cp:lastModifiedBy>
  <cp:revision>3</cp:revision>
  <dcterms:created xsi:type="dcterms:W3CDTF">2014-03-24T20:59:05Z</dcterms:created>
  <dcterms:modified xsi:type="dcterms:W3CDTF">2014-03-24T21:23:20Z</dcterms:modified>
</cp:coreProperties>
</file>