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88640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POINT </a:t>
            </a:r>
            <a:br>
              <a:rPr lang="fr-BE" sz="3200" dirty="0" smtClean="0"/>
            </a:br>
            <a:r>
              <a:rPr lang="fr-BE" sz="3200" dirty="0" smtClean="0"/>
              <a:t>GRAMMAIRE : </a:t>
            </a:r>
            <a:br>
              <a:rPr lang="fr-BE" sz="3200" dirty="0" smtClean="0"/>
            </a:br>
            <a:r>
              <a:rPr lang="fr-BE" sz="3200" dirty="0" smtClean="0"/>
              <a:t>page 16</a:t>
            </a:r>
            <a:endParaRPr lang="fr-BE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2423790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Les déterminants</a:t>
            </a:r>
            <a:br>
              <a:rPr lang="fr-BE" sz="3200" dirty="0" smtClean="0"/>
            </a:br>
            <a:r>
              <a:rPr lang="fr-BE" sz="3200" dirty="0" smtClean="0"/>
              <a:t>possessifs</a:t>
            </a:r>
            <a:endParaRPr lang="fr-BE" sz="3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332656"/>
            <a:ext cx="5276850" cy="619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51520" y="1772816"/>
            <a:ext cx="8491407" cy="28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7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83568" y="332656"/>
            <a:ext cx="7810171" cy="596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1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598410" cy="511256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99792" y="15567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78717" y="15484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20272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1640" y="19261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13255" y="19177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Mes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11760" y="327569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serviette de bain,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78717" y="3275692"/>
            <a:ext cx="1605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mes lunettes,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68144" y="32756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shampooing …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03649" y="41397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stylo,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44884" y="4139788"/>
            <a:ext cx="160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gomme,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767413" y="4139788"/>
            <a:ext cx="124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règle,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16016" y="4139788"/>
            <a:ext cx="196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dictionnaire,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94433" y="4139788"/>
            <a:ext cx="131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cahier,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654744" y="4143994"/>
            <a:ext cx="160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mes livres …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44007" y="5002945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sa 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486333" y="5002604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sa voiture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95736" y="5371595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son vélo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94572" y="5364065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s</a:t>
            </a:r>
            <a:r>
              <a:rPr lang="fr-BE" b="1" dirty="0" smtClean="0">
                <a:solidFill>
                  <a:srgbClr val="0070C0"/>
                </a:solidFill>
              </a:rPr>
              <a:t>on cahier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1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grayscl/>
          </a:blip>
          <a:srcRect t="6760" r="1967"/>
          <a:stretch/>
        </p:blipFill>
        <p:spPr>
          <a:xfrm>
            <a:off x="611560" y="612272"/>
            <a:ext cx="7848872" cy="62457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7544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POUR ALLER PLUS LOIN: page 18</a:t>
            </a:r>
            <a:endParaRPr lang="fr-BE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6444208" y="19795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belle-sœur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32040" y="21937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belle-sœur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44008" y="24208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mon neveu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92080" y="269301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ma belle-fille 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23928" y="36310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1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4048" y="36310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2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83768" y="36310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3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4168" y="36310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4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83768" y="39237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1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16216" y="390689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2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23928" y="39237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3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98148" y="388685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4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95936" y="41318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1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340895" y="41318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2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512524" y="41318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3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04048" y="414266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4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303614" y="413184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5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96136" y="531025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décédé.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103975" y="5546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célibataire.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228184" y="57743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divorcés.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20072" y="603104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veuve.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724128" y="626194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fils unique.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6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grayscl/>
          </a:blip>
          <a:srcRect t="1975" r="3508" b="4096"/>
          <a:stretch/>
        </p:blipFill>
        <p:spPr>
          <a:xfrm>
            <a:off x="971600" y="332656"/>
            <a:ext cx="7488831" cy="597483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43808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beau-fils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24127" y="4057027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2" y="4230380"/>
            <a:ext cx="144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beau-père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48162" y="4415046"/>
            <a:ext cx="133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grand-mère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35696" y="44263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femme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54341" y="447630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neveu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79811" y="4776644"/>
            <a:ext cx="118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belle-fille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64088" y="4906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beau-fils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439324" y="5005206"/>
            <a:ext cx="11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belle-fille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27783" y="533274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nièce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04048" y="5507940"/>
            <a:ext cx="131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beau-père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396710" y="5704184"/>
            <a:ext cx="131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grand-père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580112" y="5814750"/>
            <a:ext cx="91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oncle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945689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sœur </a:t>
            </a:r>
            <a:endParaRPr lang="fr-B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98</Words>
  <Application>Microsoft Office PowerPoint</Application>
  <PresentationFormat>Affichage à l'écran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Charlotte .</cp:lastModifiedBy>
  <cp:revision>17</cp:revision>
  <dcterms:created xsi:type="dcterms:W3CDTF">2014-04-21T21:21:58Z</dcterms:created>
  <dcterms:modified xsi:type="dcterms:W3CDTF">2014-06-01T15:52:46Z</dcterms:modified>
</cp:coreProperties>
</file>