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92696"/>
            <a:ext cx="6400800" cy="593194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67544" y="188640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CORRECTION : page 10</a:t>
            </a:r>
            <a:endParaRPr lang="fr-BE" sz="3200" dirty="0"/>
          </a:p>
        </p:txBody>
      </p:sp>
      <p:sp>
        <p:nvSpPr>
          <p:cNvPr id="3" name="Ellipse 2"/>
          <p:cNvSpPr/>
          <p:nvPr/>
        </p:nvSpPr>
        <p:spPr>
          <a:xfrm>
            <a:off x="6084168" y="5805264"/>
            <a:ext cx="180020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" name="ZoneTexte 3"/>
          <p:cNvSpPr txBox="1"/>
          <p:nvPr/>
        </p:nvSpPr>
        <p:spPr>
          <a:xfrm>
            <a:off x="4283968" y="630932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Un plan de sa famille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00808"/>
            <a:ext cx="8334499" cy="248791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763688" y="249289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2 femmes : Irène et une copine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059831" y="3059668"/>
            <a:ext cx="567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Irène parle de sa famille, Sa copine pose des questions.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932040" y="3624193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grande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 build="p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467544" y="188640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CORRECTION : page 11</a:t>
            </a:r>
            <a:endParaRPr lang="fr-BE" sz="32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900112"/>
            <a:ext cx="7010400" cy="505777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915816" y="14754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Il a 26 ans.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915816" y="196530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Elle a 22 ans.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6948264" y="3068960"/>
            <a:ext cx="576064" cy="360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c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2627784" y="347178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/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7380312" y="4077072"/>
            <a:ext cx="576064" cy="360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c</a:t>
            </a:r>
            <a:endParaRPr lang="fr-BE" dirty="0"/>
          </a:p>
        </p:txBody>
      </p:sp>
      <p:sp>
        <p:nvSpPr>
          <p:cNvPr id="14" name="ZoneTexte 13"/>
          <p:cNvSpPr txBox="1"/>
          <p:nvPr/>
        </p:nvSpPr>
        <p:spPr>
          <a:xfrm>
            <a:off x="2627784" y="449982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« Kiki », c’est un surnom.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380312" y="4997262"/>
            <a:ext cx="576064" cy="360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c</a:t>
            </a:r>
            <a:endParaRPr lang="fr-BE" dirty="0"/>
          </a:p>
        </p:txBody>
      </p:sp>
      <p:sp>
        <p:nvSpPr>
          <p:cNvPr id="16" name="ZoneTexte 15"/>
          <p:cNvSpPr txBox="1"/>
          <p:nvPr/>
        </p:nvSpPr>
        <p:spPr>
          <a:xfrm>
            <a:off x="2627784" y="5473907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Il est fils unique (= il n’a ni sœurs, ni frères).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  <p:bldP spid="3" grpId="0" animBg="1"/>
      <p:bldP spid="10" grpId="0" build="p"/>
      <p:bldP spid="13" grpId="0" animBg="1"/>
      <p:bldP spid="14" grpId="0" build="p"/>
      <p:bldP spid="15" grpId="0" animBg="1"/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50408"/>
            <a:ext cx="8136904" cy="6413943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563888" y="57332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Pol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516216" y="58772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Marion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59632" y="22048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George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759397" y="22768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Yvonne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804248" y="23395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Bertrand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158448" y="41397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Marcel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706902" y="56519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Christine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b="20398"/>
          <a:stretch/>
        </p:blipFill>
        <p:spPr>
          <a:xfrm>
            <a:off x="539552" y="410716"/>
            <a:ext cx="8065383" cy="5970612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555776" y="22768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des frères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777142" y="25556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sœurs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788024" y="302669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un frère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588224" y="302669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une sœur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547664" y="47911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tes parents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364088" y="53012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mon père 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156176" y="55799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 mère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39752" y="6021288"/>
            <a:ext cx="2237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tes grands-parents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76672"/>
            <a:ext cx="8687402" cy="5968727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732240" y="760348"/>
            <a:ext cx="18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300" b="1" dirty="0" smtClean="0">
                <a:solidFill>
                  <a:srgbClr val="0070C0"/>
                </a:solidFill>
              </a:rPr>
              <a:t>mon grand-père</a:t>
            </a:r>
            <a:endParaRPr lang="fr-BE" sz="1300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80112" y="95169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 grand-mère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084168" y="179604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 grand-mère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32040" y="290078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 mère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04248" y="31409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 tante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267744" y="40050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des cousins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436096" y="425360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une cousine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97</Words>
  <Application>Microsoft Office PowerPoint</Application>
  <PresentationFormat>Affichage à l'écran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Fulvia</dc:creator>
  <cp:lastModifiedBy>Charlotte .</cp:lastModifiedBy>
  <cp:revision>10</cp:revision>
  <dcterms:created xsi:type="dcterms:W3CDTF">2014-04-21T21:21:58Z</dcterms:created>
  <dcterms:modified xsi:type="dcterms:W3CDTF">2014-06-01T15:57:03Z</dcterms:modified>
</cp:coreProperties>
</file>