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46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7B43B-F4FE-4AFF-9C86-9470C870F41E}" type="datetimeFigureOut">
              <a:rPr lang="fr-BE" smtClean="0"/>
              <a:t>1/06/2014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0B5DB-A92E-4918-BFA7-ABE739358873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35" y="0"/>
            <a:ext cx="8607490" cy="68580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940152" y="260648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3200" dirty="0" smtClean="0"/>
              <a:t>Observation </a:t>
            </a:r>
            <a:br>
              <a:rPr lang="fr-BE" sz="3200" dirty="0" smtClean="0"/>
            </a:br>
            <a:r>
              <a:rPr lang="fr-BE" sz="3200" dirty="0" smtClean="0"/>
              <a:t>du document : </a:t>
            </a:r>
            <a:br>
              <a:rPr lang="fr-BE" sz="3200" dirty="0" smtClean="0"/>
            </a:br>
            <a:r>
              <a:rPr lang="fr-BE" sz="3200" dirty="0" smtClean="0"/>
              <a:t>page 24</a:t>
            </a:r>
            <a:endParaRPr lang="fr-BE" sz="3200" dirty="0"/>
          </a:p>
        </p:txBody>
      </p:sp>
      <p:sp>
        <p:nvSpPr>
          <p:cNvPr id="3" name="Ellipse 2"/>
          <p:cNvSpPr/>
          <p:nvPr/>
        </p:nvSpPr>
        <p:spPr>
          <a:xfrm>
            <a:off x="518981" y="4005064"/>
            <a:ext cx="3816424" cy="27466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" name="Forme libre 3"/>
          <p:cNvSpPr/>
          <p:nvPr/>
        </p:nvSpPr>
        <p:spPr>
          <a:xfrm>
            <a:off x="4316469" y="4217657"/>
            <a:ext cx="2483427" cy="975395"/>
          </a:xfrm>
          <a:custGeom>
            <a:avLst/>
            <a:gdLst>
              <a:gd name="connsiteX0" fmla="*/ 0 w 2483427"/>
              <a:gd name="connsiteY0" fmla="*/ 975395 h 975395"/>
              <a:gd name="connsiteX1" fmla="*/ 1153390 w 2483427"/>
              <a:gd name="connsiteY1" fmla="*/ 40214 h 975395"/>
              <a:gd name="connsiteX2" fmla="*/ 2483427 w 2483427"/>
              <a:gd name="connsiteY2" fmla="*/ 258423 h 97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3427" h="975395">
                <a:moveTo>
                  <a:pt x="0" y="975395"/>
                </a:moveTo>
                <a:cubicBezTo>
                  <a:pt x="369743" y="567552"/>
                  <a:pt x="739486" y="159709"/>
                  <a:pt x="1153390" y="40214"/>
                </a:cubicBezTo>
                <a:cubicBezTo>
                  <a:pt x="1567295" y="-79281"/>
                  <a:pt x="2025361" y="89571"/>
                  <a:pt x="2483427" y="258423"/>
                </a:cubicBezTo>
              </a:path>
            </a:pathLst>
          </a:cu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c</a:t>
            </a:r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6768660" y="4336022"/>
            <a:ext cx="178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rgbClr val="0070C0"/>
                </a:solidFill>
              </a:rPr>
              <a:t>sœurs</a:t>
            </a:r>
            <a:r>
              <a:rPr lang="fr-BE" dirty="0" smtClean="0">
                <a:solidFill>
                  <a:srgbClr val="00B0F0"/>
                </a:solidFill>
              </a:rPr>
              <a:t> </a:t>
            </a:r>
            <a:endParaRPr lang="fr-BE" dirty="0">
              <a:solidFill>
                <a:srgbClr val="00B0F0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518981" y="2769029"/>
            <a:ext cx="3972627" cy="5228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Forme libre 11"/>
          <p:cNvSpPr/>
          <p:nvPr/>
        </p:nvSpPr>
        <p:spPr>
          <a:xfrm rot="917973">
            <a:off x="4175824" y="2604508"/>
            <a:ext cx="1674478" cy="496802"/>
          </a:xfrm>
          <a:custGeom>
            <a:avLst/>
            <a:gdLst>
              <a:gd name="connsiteX0" fmla="*/ 0 w 2483427"/>
              <a:gd name="connsiteY0" fmla="*/ 975395 h 975395"/>
              <a:gd name="connsiteX1" fmla="*/ 1153390 w 2483427"/>
              <a:gd name="connsiteY1" fmla="*/ 40214 h 975395"/>
              <a:gd name="connsiteX2" fmla="*/ 2483427 w 2483427"/>
              <a:gd name="connsiteY2" fmla="*/ 258423 h 97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3427" h="975395">
                <a:moveTo>
                  <a:pt x="0" y="975395"/>
                </a:moveTo>
                <a:cubicBezTo>
                  <a:pt x="369743" y="567552"/>
                  <a:pt x="739486" y="159709"/>
                  <a:pt x="1153390" y="40214"/>
                </a:cubicBezTo>
                <a:cubicBezTo>
                  <a:pt x="1567295" y="-79281"/>
                  <a:pt x="2025361" y="89571"/>
                  <a:pt x="2483427" y="258423"/>
                </a:cubicBezTo>
              </a:path>
            </a:pathLst>
          </a:cu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c</a:t>
            </a:r>
            <a:endParaRPr lang="fr-BE" dirty="0"/>
          </a:p>
        </p:txBody>
      </p:sp>
      <p:sp>
        <p:nvSpPr>
          <p:cNvPr id="13" name="ZoneTexte 12"/>
          <p:cNvSpPr txBox="1"/>
          <p:nvPr/>
        </p:nvSpPr>
        <p:spPr>
          <a:xfrm>
            <a:off x="5748616" y="2827588"/>
            <a:ext cx="178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rgbClr val="0070C0"/>
                </a:solidFill>
              </a:rPr>
              <a:t>mère</a:t>
            </a:r>
            <a:r>
              <a:rPr lang="fr-BE" dirty="0" smtClean="0">
                <a:solidFill>
                  <a:srgbClr val="00B0F0"/>
                </a:solidFill>
              </a:rPr>
              <a:t> </a:t>
            </a:r>
            <a:endParaRPr lang="fr-BE" dirty="0">
              <a:solidFill>
                <a:srgbClr val="00B0F0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652033" y="3363069"/>
            <a:ext cx="3972627" cy="5228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5" name="Forme libre 14"/>
          <p:cNvSpPr/>
          <p:nvPr/>
        </p:nvSpPr>
        <p:spPr>
          <a:xfrm rot="20872491" flipV="1">
            <a:off x="4597252" y="3452489"/>
            <a:ext cx="2302728" cy="404238"/>
          </a:xfrm>
          <a:custGeom>
            <a:avLst/>
            <a:gdLst>
              <a:gd name="connsiteX0" fmla="*/ 0 w 2483427"/>
              <a:gd name="connsiteY0" fmla="*/ 975395 h 975395"/>
              <a:gd name="connsiteX1" fmla="*/ 1153390 w 2483427"/>
              <a:gd name="connsiteY1" fmla="*/ 40214 h 975395"/>
              <a:gd name="connsiteX2" fmla="*/ 2483427 w 2483427"/>
              <a:gd name="connsiteY2" fmla="*/ 258423 h 97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3427" h="975395">
                <a:moveTo>
                  <a:pt x="0" y="975395"/>
                </a:moveTo>
                <a:cubicBezTo>
                  <a:pt x="369743" y="567552"/>
                  <a:pt x="739486" y="159709"/>
                  <a:pt x="1153390" y="40214"/>
                </a:cubicBezTo>
                <a:cubicBezTo>
                  <a:pt x="1567295" y="-79281"/>
                  <a:pt x="2025361" y="89571"/>
                  <a:pt x="2483427" y="258423"/>
                </a:cubicBezTo>
              </a:path>
            </a:pathLst>
          </a:cu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c</a:t>
            </a:r>
            <a:endParaRPr lang="fr-BE" dirty="0"/>
          </a:p>
        </p:txBody>
      </p:sp>
      <p:sp>
        <p:nvSpPr>
          <p:cNvPr id="16" name="ZoneTexte 15"/>
          <p:cNvSpPr txBox="1"/>
          <p:nvPr/>
        </p:nvSpPr>
        <p:spPr>
          <a:xfrm>
            <a:off x="6851560" y="3208887"/>
            <a:ext cx="1780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rgbClr val="0070C0"/>
                </a:solidFill>
              </a:rPr>
              <a:t>père (biologique)</a:t>
            </a:r>
            <a:r>
              <a:rPr lang="fr-BE" dirty="0" smtClean="0">
                <a:solidFill>
                  <a:srgbClr val="00B0F0"/>
                </a:solidFill>
              </a:rPr>
              <a:t> </a:t>
            </a:r>
            <a:endParaRPr lang="fr-BE" dirty="0">
              <a:solidFill>
                <a:srgbClr val="00B0F0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518980" y="1414000"/>
            <a:ext cx="3972627" cy="5228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8" name="Forme libre 17"/>
          <p:cNvSpPr/>
          <p:nvPr/>
        </p:nvSpPr>
        <p:spPr>
          <a:xfrm rot="917973">
            <a:off x="4527479" y="1427013"/>
            <a:ext cx="1674478" cy="496802"/>
          </a:xfrm>
          <a:custGeom>
            <a:avLst/>
            <a:gdLst>
              <a:gd name="connsiteX0" fmla="*/ 0 w 2483427"/>
              <a:gd name="connsiteY0" fmla="*/ 975395 h 975395"/>
              <a:gd name="connsiteX1" fmla="*/ 1153390 w 2483427"/>
              <a:gd name="connsiteY1" fmla="*/ 40214 h 975395"/>
              <a:gd name="connsiteX2" fmla="*/ 2483427 w 2483427"/>
              <a:gd name="connsiteY2" fmla="*/ 258423 h 97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3427" h="975395">
                <a:moveTo>
                  <a:pt x="0" y="975395"/>
                </a:moveTo>
                <a:cubicBezTo>
                  <a:pt x="369743" y="567552"/>
                  <a:pt x="739486" y="159709"/>
                  <a:pt x="1153390" y="40214"/>
                </a:cubicBezTo>
                <a:cubicBezTo>
                  <a:pt x="1567295" y="-79281"/>
                  <a:pt x="2025361" y="89571"/>
                  <a:pt x="2483427" y="258423"/>
                </a:cubicBezTo>
              </a:path>
            </a:pathLst>
          </a:cu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c</a:t>
            </a:r>
            <a:endParaRPr lang="fr-BE" dirty="0"/>
          </a:p>
        </p:txBody>
      </p:sp>
      <p:sp>
        <p:nvSpPr>
          <p:cNvPr id="19" name="ZoneTexte 18"/>
          <p:cNvSpPr txBox="1"/>
          <p:nvPr/>
        </p:nvSpPr>
        <p:spPr>
          <a:xfrm>
            <a:off x="6221290" y="1701378"/>
            <a:ext cx="178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rgbClr val="0070C0"/>
                </a:solidFill>
              </a:rPr>
              <a:t>beau-père</a:t>
            </a:r>
            <a:r>
              <a:rPr lang="fr-BE" dirty="0" smtClean="0">
                <a:solidFill>
                  <a:srgbClr val="00B0F0"/>
                </a:solidFill>
              </a:rPr>
              <a:t> </a:t>
            </a:r>
            <a:endParaRPr lang="fr-BE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/>
      <p:bldP spid="10" grpId="0" animBg="1"/>
      <p:bldP spid="12" grpId="0" animBg="1"/>
      <p:bldP spid="13" grpId="0"/>
      <p:bldP spid="14" grpId="0" animBg="1"/>
      <p:bldP spid="15" grpId="0" animBg="1"/>
      <p:bldP spid="16" grpId="0"/>
      <p:bldP spid="17" grpId="0" animBg="1"/>
      <p:bldP spid="18" grpId="0" animBg="1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1115616" y="237164"/>
            <a:ext cx="7056783" cy="651666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411760" y="62068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rgbClr val="0070C0"/>
                </a:solidFill>
              </a:rPr>
              <a:t>une composition de ménage.</a:t>
            </a:r>
            <a:endParaRPr lang="fr-BE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521493" y="3180342"/>
            <a:ext cx="1780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solidFill>
                  <a:srgbClr val="0070C0"/>
                </a:solidFill>
              </a:rPr>
              <a:t>Philippe MARTIN (beau-père)</a:t>
            </a:r>
            <a:endParaRPr lang="fr-BE" dirty="0">
              <a:solidFill>
                <a:srgbClr val="00B0F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305863" y="3170675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solidFill>
                  <a:srgbClr val="0070C0"/>
                </a:solidFill>
              </a:rPr>
              <a:t>Geneviève GILLEMAN</a:t>
            </a:r>
            <a:br>
              <a:rPr lang="fr-BE" dirty="0" smtClean="0">
                <a:solidFill>
                  <a:srgbClr val="0070C0"/>
                </a:solidFill>
              </a:rPr>
            </a:br>
            <a:r>
              <a:rPr lang="fr-BE" dirty="0" smtClean="0">
                <a:solidFill>
                  <a:srgbClr val="0070C0"/>
                </a:solidFill>
              </a:rPr>
              <a:t>(mère biologique) </a:t>
            </a:r>
            <a:r>
              <a:rPr lang="fr-BE" dirty="0" smtClean="0">
                <a:solidFill>
                  <a:srgbClr val="00B0F0"/>
                </a:solidFill>
              </a:rPr>
              <a:t> </a:t>
            </a:r>
            <a:endParaRPr lang="fr-BE" dirty="0">
              <a:solidFill>
                <a:srgbClr val="00B0F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444208" y="3170674"/>
            <a:ext cx="192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solidFill>
                  <a:srgbClr val="0070C0"/>
                </a:solidFill>
              </a:rPr>
              <a:t>André MINOT</a:t>
            </a:r>
            <a:br>
              <a:rPr lang="fr-BE" dirty="0" smtClean="0">
                <a:solidFill>
                  <a:srgbClr val="0070C0"/>
                </a:solidFill>
              </a:rPr>
            </a:br>
            <a:r>
              <a:rPr lang="fr-BE" dirty="0" smtClean="0">
                <a:solidFill>
                  <a:srgbClr val="0070C0"/>
                </a:solidFill>
              </a:rPr>
              <a:t>(père biologique)</a:t>
            </a:r>
            <a:r>
              <a:rPr lang="fr-BE" dirty="0" smtClean="0">
                <a:solidFill>
                  <a:srgbClr val="00B0F0"/>
                </a:solidFill>
              </a:rPr>
              <a:t> </a:t>
            </a:r>
            <a:endParaRPr lang="fr-BE" dirty="0">
              <a:solidFill>
                <a:srgbClr val="00B0F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302027" y="3232229"/>
            <a:ext cx="330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 smtClean="0">
                <a:solidFill>
                  <a:srgbClr val="0070C0"/>
                </a:solidFill>
              </a:rPr>
              <a:t>+</a:t>
            </a:r>
            <a:r>
              <a:rPr lang="fr-BE" dirty="0" smtClean="0">
                <a:solidFill>
                  <a:srgbClr val="00B0F0"/>
                </a:solidFill>
              </a:rPr>
              <a:t> </a:t>
            </a:r>
            <a:endParaRPr lang="fr-BE" dirty="0">
              <a:solidFill>
                <a:srgbClr val="00B0F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047338" y="3161008"/>
            <a:ext cx="330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 smtClean="0">
                <a:solidFill>
                  <a:srgbClr val="0070C0"/>
                </a:solidFill>
              </a:rPr>
              <a:t>/</a:t>
            </a:r>
            <a:r>
              <a:rPr lang="fr-BE" dirty="0" smtClean="0">
                <a:solidFill>
                  <a:srgbClr val="00B0F0"/>
                </a:solidFill>
              </a:rPr>
              <a:t> </a:t>
            </a:r>
            <a:endParaRPr lang="fr-BE" dirty="0">
              <a:solidFill>
                <a:srgbClr val="00B0F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473068" y="4572696"/>
            <a:ext cx="192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solidFill>
                  <a:srgbClr val="0070C0"/>
                </a:solidFill>
              </a:rPr>
              <a:t>Alice MINOT</a:t>
            </a:r>
            <a:br>
              <a:rPr lang="fr-BE" dirty="0" smtClean="0">
                <a:solidFill>
                  <a:srgbClr val="0070C0"/>
                </a:solidFill>
              </a:rPr>
            </a:br>
            <a:r>
              <a:rPr lang="fr-BE" dirty="0" smtClean="0">
                <a:solidFill>
                  <a:srgbClr val="0070C0"/>
                </a:solidFill>
              </a:rPr>
              <a:t>(fille)</a:t>
            </a:r>
            <a:r>
              <a:rPr lang="fr-BE" dirty="0" smtClean="0">
                <a:solidFill>
                  <a:srgbClr val="00B0F0"/>
                </a:solidFill>
              </a:rPr>
              <a:t> </a:t>
            </a:r>
            <a:endParaRPr lang="fr-BE" dirty="0">
              <a:solidFill>
                <a:srgbClr val="00B0F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436462" y="4572696"/>
            <a:ext cx="192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>
                <a:solidFill>
                  <a:srgbClr val="0070C0"/>
                </a:solidFill>
              </a:rPr>
              <a:t>Violette MINOT</a:t>
            </a:r>
            <a:br>
              <a:rPr lang="fr-BE" dirty="0" smtClean="0">
                <a:solidFill>
                  <a:srgbClr val="0070C0"/>
                </a:solidFill>
              </a:rPr>
            </a:br>
            <a:r>
              <a:rPr lang="fr-BE" dirty="0" smtClean="0">
                <a:solidFill>
                  <a:srgbClr val="0070C0"/>
                </a:solidFill>
              </a:rPr>
              <a:t>(père biologique)</a:t>
            </a:r>
            <a:r>
              <a:rPr lang="fr-BE" dirty="0" smtClean="0">
                <a:solidFill>
                  <a:srgbClr val="00B0F0"/>
                </a:solidFill>
              </a:rPr>
              <a:t> </a:t>
            </a:r>
            <a:endParaRPr lang="fr-BE" dirty="0">
              <a:solidFill>
                <a:srgbClr val="00B0F0"/>
              </a:solidFill>
            </a:endParaRPr>
          </a:p>
        </p:txBody>
      </p:sp>
      <p:sp>
        <p:nvSpPr>
          <p:cNvPr id="15" name="Forme libre 14"/>
          <p:cNvSpPr/>
          <p:nvPr/>
        </p:nvSpPr>
        <p:spPr>
          <a:xfrm>
            <a:off x="4554245" y="3803073"/>
            <a:ext cx="2985941" cy="685800"/>
          </a:xfrm>
          <a:custGeom>
            <a:avLst/>
            <a:gdLst>
              <a:gd name="connsiteX0" fmla="*/ 38537 w 2985941"/>
              <a:gd name="connsiteY0" fmla="*/ 83127 h 685800"/>
              <a:gd name="connsiteX1" fmla="*/ 173619 w 2985941"/>
              <a:gd name="connsiteY1" fmla="*/ 342900 h 685800"/>
              <a:gd name="connsiteX2" fmla="*/ 1410137 w 2985941"/>
              <a:gd name="connsiteY2" fmla="*/ 342900 h 685800"/>
              <a:gd name="connsiteX3" fmla="*/ 1337400 w 2985941"/>
              <a:gd name="connsiteY3" fmla="*/ 685800 h 685800"/>
              <a:gd name="connsiteX4" fmla="*/ 1555610 w 2985941"/>
              <a:gd name="connsiteY4" fmla="*/ 342900 h 685800"/>
              <a:gd name="connsiteX5" fmla="*/ 1763428 w 2985941"/>
              <a:gd name="connsiteY5" fmla="*/ 332509 h 685800"/>
              <a:gd name="connsiteX6" fmla="*/ 2012810 w 2985941"/>
              <a:gd name="connsiteY6" fmla="*/ 633845 h 685800"/>
              <a:gd name="connsiteX7" fmla="*/ 1784210 w 2985941"/>
              <a:gd name="connsiteY7" fmla="*/ 342900 h 685800"/>
              <a:gd name="connsiteX8" fmla="*/ 2272582 w 2985941"/>
              <a:gd name="connsiteY8" fmla="*/ 249382 h 685800"/>
              <a:gd name="connsiteX9" fmla="*/ 2896037 w 2985941"/>
              <a:gd name="connsiteY9" fmla="*/ 228600 h 685800"/>
              <a:gd name="connsiteX10" fmla="*/ 2968773 w 2985941"/>
              <a:gd name="connsiteY10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85941" h="685800">
                <a:moveTo>
                  <a:pt x="38537" y="83127"/>
                </a:moveTo>
                <a:cubicBezTo>
                  <a:pt x="-8222" y="191366"/>
                  <a:pt x="-54981" y="299605"/>
                  <a:pt x="173619" y="342900"/>
                </a:cubicBezTo>
                <a:cubicBezTo>
                  <a:pt x="402219" y="386195"/>
                  <a:pt x="1216174" y="285750"/>
                  <a:pt x="1410137" y="342900"/>
                </a:cubicBezTo>
                <a:cubicBezTo>
                  <a:pt x="1604100" y="400050"/>
                  <a:pt x="1313155" y="685800"/>
                  <a:pt x="1337400" y="685800"/>
                </a:cubicBezTo>
                <a:cubicBezTo>
                  <a:pt x="1361645" y="685800"/>
                  <a:pt x="1484605" y="401782"/>
                  <a:pt x="1555610" y="342900"/>
                </a:cubicBezTo>
                <a:cubicBezTo>
                  <a:pt x="1626615" y="284018"/>
                  <a:pt x="1687228" y="284018"/>
                  <a:pt x="1763428" y="332509"/>
                </a:cubicBezTo>
                <a:cubicBezTo>
                  <a:pt x="1839628" y="381000"/>
                  <a:pt x="2009346" y="632113"/>
                  <a:pt x="2012810" y="633845"/>
                </a:cubicBezTo>
                <a:cubicBezTo>
                  <a:pt x="2016274" y="635577"/>
                  <a:pt x="1740915" y="406977"/>
                  <a:pt x="1784210" y="342900"/>
                </a:cubicBezTo>
                <a:cubicBezTo>
                  <a:pt x="1827505" y="278823"/>
                  <a:pt x="2087278" y="268432"/>
                  <a:pt x="2272582" y="249382"/>
                </a:cubicBezTo>
                <a:cubicBezTo>
                  <a:pt x="2457886" y="230332"/>
                  <a:pt x="2780005" y="270164"/>
                  <a:pt x="2896037" y="228600"/>
                </a:cubicBezTo>
                <a:cubicBezTo>
                  <a:pt x="3012069" y="187036"/>
                  <a:pt x="2990421" y="93518"/>
                  <a:pt x="2968773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0311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5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32</Words>
  <Application>Microsoft Office PowerPoint</Application>
  <PresentationFormat>Affichage à l'écran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Fulvia</dc:creator>
  <cp:lastModifiedBy>Charlotte .</cp:lastModifiedBy>
  <cp:revision>18</cp:revision>
  <dcterms:created xsi:type="dcterms:W3CDTF">2014-04-21T21:21:58Z</dcterms:created>
  <dcterms:modified xsi:type="dcterms:W3CDTF">2014-06-01T13:20:43Z</dcterms:modified>
</cp:coreProperties>
</file>