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1339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61242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43301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8953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7148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826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7334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11677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56901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03884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61657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D912-D02A-4B59-A314-032960FD3323}" type="datetimeFigureOut">
              <a:rPr lang="fr-BE" smtClean="0"/>
              <a:pPr/>
              <a:t>21/04/2014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E384-A2DC-4640-98D0-9662A804535C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70793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ulvia\Downloads\DSC_061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29" t="9796" b="42041"/>
          <a:stretch/>
        </p:blipFill>
        <p:spPr bwMode="auto">
          <a:xfrm>
            <a:off x="107504" y="671804"/>
            <a:ext cx="8879325" cy="39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5"/>
          <p:cNvSpPr txBox="1"/>
          <p:nvPr/>
        </p:nvSpPr>
        <p:spPr>
          <a:xfrm>
            <a:off x="1979712" y="19075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indiquer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24292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prenez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6948264" y="2441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traversez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419872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continuer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9" name="ZoneTexte 5"/>
          <p:cNvSpPr txBox="1"/>
          <p:nvPr/>
        </p:nvSpPr>
        <p:spPr>
          <a:xfrm>
            <a:off x="6516216" y="28529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tournez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0" name="ZoneTexte 5"/>
          <p:cNvSpPr txBox="1"/>
          <p:nvPr/>
        </p:nvSpPr>
        <p:spPr>
          <a:xfrm>
            <a:off x="5292080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retourner</a:t>
            </a:r>
            <a:endParaRPr lang="fr-BE" b="1" dirty="0">
              <a:solidFill>
                <a:srgbClr val="0070C0"/>
              </a:solidFill>
            </a:endParaRPr>
          </a:p>
        </p:txBody>
      </p:sp>
      <p:sp>
        <p:nvSpPr>
          <p:cNvPr id="11" name="ZoneTexte 5"/>
          <p:cNvSpPr txBox="1"/>
          <p:nvPr/>
        </p:nvSpPr>
        <p:spPr>
          <a:xfrm>
            <a:off x="1367644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0070C0"/>
                </a:solidFill>
              </a:rPr>
              <a:t>se trouve</a:t>
            </a:r>
            <a:endParaRPr lang="fr-B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7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Diapositive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Fulvia</dc:creator>
  <cp:lastModifiedBy>Fulvia</cp:lastModifiedBy>
  <cp:revision>4</cp:revision>
  <dcterms:created xsi:type="dcterms:W3CDTF">2014-03-27T01:08:51Z</dcterms:created>
  <dcterms:modified xsi:type="dcterms:W3CDTF">2014-04-21T00:12:55Z</dcterms:modified>
</cp:coreProperties>
</file>